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58"/>
    <p:restoredTop sz="94630"/>
  </p:normalViewPr>
  <p:slideViewPr>
    <p:cSldViewPr snapToGrid="0">
      <p:cViewPr varScale="1">
        <p:scale>
          <a:sx n="113" d="100"/>
          <a:sy n="113" d="100"/>
        </p:scale>
        <p:origin x="5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D275CD8-AA9C-54CF-B088-1A7743846C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F3F07A9A-8C8C-86BD-538D-501148DAAE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806620B-3944-A73C-9E4A-D09E9DEC3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7430-8F38-EE47-B04D-7E4BE35171E4}" type="datetimeFigureOut">
              <a:rPr kumimoji="1" lang="ko-KR" altLang="en-US" smtClean="0"/>
              <a:t>2024. 6. 17.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5409451-AF09-8E12-3ED2-02CBF020B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173A7AF-C05D-9233-ED1E-87B092553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E4465-3563-B345-A1FE-7ED874F67798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4098586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9CE6030-E0E4-05E3-4B78-25EF61E34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92033B1-4912-64B7-B23E-BEF4B6AF08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838C3BF-233E-802A-932A-39D1E3989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7430-8F38-EE47-B04D-7E4BE35171E4}" type="datetimeFigureOut">
              <a:rPr kumimoji="1" lang="ko-KR" altLang="en-US" smtClean="0"/>
              <a:t>2024. 6. 17.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5B7AD67-8600-140B-C62F-B97101061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19838CB-20DA-DBCC-83E6-6B3B6F6F1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E4465-3563-B345-A1FE-7ED874F67798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97862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BCF3F767-3B80-19C6-DA33-35565EB8CE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5CB3F7BB-F0E1-6542-75D1-071D0A935F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0A85133-1A54-6D0E-5F71-5AB1F049D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7430-8F38-EE47-B04D-7E4BE35171E4}" type="datetimeFigureOut">
              <a:rPr kumimoji="1" lang="ko-KR" altLang="en-US" smtClean="0"/>
              <a:t>2024. 6. 17.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D8233A-30F0-4954-E49A-1C23F4E72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ECB7092-80D9-FBBE-029C-DE68FF996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E4465-3563-B345-A1FE-7ED874F67798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311734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6396458-6C88-4D9B-B891-B5F18A265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9BBB0D2-B542-2C5D-77F2-910E33452E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9AEB42E-D562-2BDB-E309-DC4B71F4D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7430-8F38-EE47-B04D-7E4BE35171E4}" type="datetimeFigureOut">
              <a:rPr kumimoji="1" lang="ko-KR" altLang="en-US" smtClean="0"/>
              <a:t>2024. 6. 17.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1EE6E45-2B98-CD30-6C64-94F1FC865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AE72927-273B-29D5-B288-41C094B90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E4465-3563-B345-A1FE-7ED874F67798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3712198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C57B8A5-9EDB-7BF0-9370-885564E8D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18DE549-5A37-4910-29D9-89E0A46382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1D63405-DEE4-BD76-3EFE-1065763A2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7430-8F38-EE47-B04D-7E4BE35171E4}" type="datetimeFigureOut">
              <a:rPr kumimoji="1" lang="ko-KR" altLang="en-US" smtClean="0"/>
              <a:t>2024. 6. 17.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0E585F-B57B-96B6-9615-A2192E4ED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42FE675-04EA-88D3-71B4-BB3870F65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E4465-3563-B345-A1FE-7ED874F67798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606539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2E2B49-F481-9761-73F9-1E0AEAD43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33AE863-854A-BA2C-A764-49F08867CA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114044E-5899-5BE4-3B4B-0B92BD0819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99D5DF9-4EAF-159D-0C6C-824C8A98E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7430-8F38-EE47-B04D-7E4BE35171E4}" type="datetimeFigureOut">
              <a:rPr kumimoji="1" lang="ko-KR" altLang="en-US" smtClean="0"/>
              <a:t>2024. 6. 17.</a:t>
            </a:fld>
            <a:endParaRPr kumimoji="1"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EF7ADCC-D0BC-36E8-56C7-C06DF114F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12558DB-066F-F9A6-EA8D-D7369581C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E4465-3563-B345-A1FE-7ED874F67798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775464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E365DD3-ABC3-832E-23CC-208F726A2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B9A86DB-DEF3-B53C-2C02-9228F0BA7C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0CA162A4-5A89-FA92-D819-718F3F3BC4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E45682D2-57DC-EEA8-F38F-E0DCC943D6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DB524582-761D-0389-B457-B73D49B7B5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F833B73D-D12F-8B3F-B4C2-AD0E22136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7430-8F38-EE47-B04D-7E4BE35171E4}" type="datetimeFigureOut">
              <a:rPr kumimoji="1" lang="ko-KR" altLang="en-US" smtClean="0"/>
              <a:t>2024. 6. 17.</a:t>
            </a:fld>
            <a:endParaRPr kumimoji="1"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B62044E9-DF68-99E3-8214-83BA6E615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D01D2B6C-E99A-53DA-E27C-DB8BF81C7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E4465-3563-B345-A1FE-7ED874F67798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707207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13374A0-30D9-5580-33F2-7F45BFF27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D481534-4A92-D409-F100-FF6519A5B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7430-8F38-EE47-B04D-7E4BE35171E4}" type="datetimeFigureOut">
              <a:rPr kumimoji="1" lang="ko-KR" altLang="en-US" smtClean="0"/>
              <a:t>2024. 6. 17.</a:t>
            </a:fld>
            <a:endParaRPr kumimoji="1"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8A1D88D4-663E-28B3-053E-9B1AF27ED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89B488F6-A54C-DE92-FCF5-7863F9DB3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E4465-3563-B345-A1FE-7ED874F67798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103921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996F599-177C-E732-1226-3CCA77CA2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7430-8F38-EE47-B04D-7E4BE35171E4}" type="datetimeFigureOut">
              <a:rPr kumimoji="1" lang="ko-KR" altLang="en-US" smtClean="0"/>
              <a:t>2024. 6. 17.</a:t>
            </a:fld>
            <a:endParaRPr kumimoji="1"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980C90C-D53A-CB1B-D467-CA42A8340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1B7BF199-95ED-0E74-1E1E-28A415300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E4465-3563-B345-A1FE-7ED874F67798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4116299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4D22F27-E542-406B-CB7F-5C47E9E5D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69CC2A2-E626-289F-D4C2-5D5E4B9BF3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D594E1F-4716-88A7-2A53-1388FC8463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DA34CCE-796D-60A6-CB4C-AED6EC5B0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7430-8F38-EE47-B04D-7E4BE35171E4}" type="datetimeFigureOut">
              <a:rPr kumimoji="1" lang="ko-KR" altLang="en-US" smtClean="0"/>
              <a:t>2024. 6. 17.</a:t>
            </a:fld>
            <a:endParaRPr kumimoji="1"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07A8B6E-3FD8-A8E3-B8DA-F1A49D147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5140D31-370D-0779-BFDE-B6D164CA5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E4465-3563-B345-A1FE-7ED874F67798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672097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B37E089-7B05-0B17-AADB-C93376892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9BFA10D3-170B-CDAD-8918-D4A4C4AB70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EF90F5A5-8F2D-4EDD-9226-1ABA970F09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E9F69EB-2E5A-9D0E-A19B-B88A4BB1C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7430-8F38-EE47-B04D-7E4BE35171E4}" type="datetimeFigureOut">
              <a:rPr kumimoji="1" lang="ko-KR" altLang="en-US" smtClean="0"/>
              <a:t>2024. 6. 17.</a:t>
            </a:fld>
            <a:endParaRPr kumimoji="1"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13F51CA-69F5-B498-9470-8C468F6C3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D8B0D84-46A7-9EDF-F99D-69C108512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E4465-3563-B345-A1FE-7ED874F67798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896971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5CE57E64-ED1C-7532-F748-5ED16BA90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AB82A98-4A1E-6B31-A870-93890E9B14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B0C9271-08E0-4B94-D7A7-94AC975424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967430-8F38-EE47-B04D-7E4BE35171E4}" type="datetimeFigureOut">
              <a:rPr kumimoji="1" lang="ko-KR" altLang="en-US" smtClean="0"/>
              <a:t>2024. 6. 17.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28184D0-7B3C-69FD-D2C1-F896477F6C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8E41026-5B2A-58FE-62C1-C787177483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6E4465-3563-B345-A1FE-7ED874F67798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369152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 descr="지도, 세계이(가) 표시된 사진&#10;&#10;자동 생성된 설명">
            <a:extLst>
              <a:ext uri="{FF2B5EF4-FFF2-40B4-BE49-F238E27FC236}">
                <a16:creationId xmlns:a16="http://schemas.microsoft.com/office/drawing/2014/main" id="{BA8FEDF4-27D5-8CAD-E014-73FE8BE807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565" y="0"/>
            <a:ext cx="1062287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258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지도, 세계이(가) 표시된 사진&#10;&#10;자동 생성된 설명">
            <a:extLst>
              <a:ext uri="{FF2B5EF4-FFF2-40B4-BE49-F238E27FC236}">
                <a16:creationId xmlns:a16="http://schemas.microsoft.com/office/drawing/2014/main" id="{869292DE-23E3-087E-2B91-4682C1A240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256" y="0"/>
            <a:ext cx="106228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385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와이드스크린</PresentationFormat>
  <Paragraphs>0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5" baseType="lpstr">
      <vt:lpstr>맑은 고딕</vt:lpstr>
      <vt:lpstr>Arial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사용자 3</dc:creator>
  <cp:lastModifiedBy>사용자 3</cp:lastModifiedBy>
  <cp:revision>1</cp:revision>
  <dcterms:created xsi:type="dcterms:W3CDTF">2024-06-17T14:55:29Z</dcterms:created>
  <dcterms:modified xsi:type="dcterms:W3CDTF">2024-06-17T14:57:29Z</dcterms:modified>
</cp:coreProperties>
</file>