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4688"/>
  </p:normalViewPr>
  <p:slideViewPr>
    <p:cSldViewPr snapToGrid="0">
      <p:cViewPr varScale="1">
        <p:scale>
          <a:sx n="159" d="100"/>
          <a:sy n="159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F3CBA4-2215-BC04-DFD7-5C81719B3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601EF5D-5C3B-8838-D661-0F0322467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9749B7-53B8-CE5B-D9DB-7C715B98E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F77-104F-B341-8CBB-24F09B73A374}" type="datetimeFigureOut">
              <a:rPr kumimoji="1" lang="ko-KR" altLang="en-US" smtClean="0"/>
              <a:t>2024. 6. 17.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AC5BA6-1C1A-90FD-657D-4CA5E7CA9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AB1297-3BE7-7D14-DFE9-ABD690104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A51D-4454-4748-B12B-28EAA6B51D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1171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7257BC-E00D-49F8-1FCB-C0B88F4D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0EA4984-4356-A50E-B5B4-13E66B004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20A49D-380A-41ED-FC18-5B4535A7B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F77-104F-B341-8CBB-24F09B73A374}" type="datetimeFigureOut">
              <a:rPr kumimoji="1" lang="ko-KR" altLang="en-US" smtClean="0"/>
              <a:t>2024. 6. 17.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AD31BB-98EC-D2E6-7D2B-3870539E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204F2B-9492-6EA1-BB5B-50A37256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A51D-4454-4748-B12B-28EAA6B51D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8318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2005CCE-2CFA-81C1-5D62-3E5788A9D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5D243FA-B05F-BC54-EE08-C2B6C1BA7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271141-BE39-ED4F-6888-4FABACD4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F77-104F-B341-8CBB-24F09B73A374}" type="datetimeFigureOut">
              <a:rPr kumimoji="1" lang="ko-KR" altLang="en-US" smtClean="0"/>
              <a:t>2024. 6. 17.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333DA-7CA5-A107-03C2-4E4A717BB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6ABCCF-DD49-3666-D39A-9A6F4162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A51D-4454-4748-B12B-28EAA6B51D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2842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C8FEEC-BFD9-0B00-457F-6AD411E1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755A33-55A2-11FC-541D-4532839EF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C96F93-1712-5434-6D9B-3BA2BC2F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F77-104F-B341-8CBB-24F09B73A374}" type="datetimeFigureOut">
              <a:rPr kumimoji="1" lang="ko-KR" altLang="en-US" smtClean="0"/>
              <a:t>2024. 6. 17.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1DB505-2C34-84A6-ABA9-CA5F4A083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6601A0A-B5F5-47AE-92A0-120E476CF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A51D-4454-4748-B12B-28EAA6B51D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0021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9D31C0-B196-68A6-0126-D7C2630AE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A6CAE26-BE82-AE30-9B89-7793CF6DB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2D08E4-4A7B-3AC3-DEA0-F7D552835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F77-104F-B341-8CBB-24F09B73A374}" type="datetimeFigureOut">
              <a:rPr kumimoji="1" lang="ko-KR" altLang="en-US" smtClean="0"/>
              <a:t>2024. 6. 17.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7A7184-8036-0116-E731-2AA9FD6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21B360-796C-4E77-E623-561EA1DB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A51D-4454-4748-B12B-28EAA6B51D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6012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9B3E00-A531-FF40-9D26-953FB22E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70C854-B812-A7F2-E2B8-8DEC77B59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89591F2-3747-215C-C511-C7EECF8B3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794CBA-31E6-C316-A52F-2E130B7D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F77-104F-B341-8CBB-24F09B73A374}" type="datetimeFigureOut">
              <a:rPr kumimoji="1" lang="ko-KR" altLang="en-US" smtClean="0"/>
              <a:t>2024. 6. 17.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4F79279-CD8B-540B-96A9-1698F440C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ED5CFBA-7B39-0341-4786-9C9D1C93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A51D-4454-4748-B12B-28EAA6B51D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6591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13497E-877B-C2D5-6A33-ADECE375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5F2CFA-4225-C36D-EFD7-930E78B84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7F3C58C-D130-33E5-357D-7E6F2ADE0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D8BB0C1-9784-C551-CC7A-A5CE3D610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3EA8392-C3C1-E747-05EA-8BCAA8E42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2090FD2-EE63-A9B9-F7ED-AB3F7FDE3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F77-104F-B341-8CBB-24F09B73A374}" type="datetimeFigureOut">
              <a:rPr kumimoji="1" lang="ko-KR" altLang="en-US" smtClean="0"/>
              <a:t>2024. 6. 17.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1CD2F7E-6F2F-F46E-8D8F-84FC8E9C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FD69537-01D5-181B-4359-F6A6D382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A51D-4454-4748-B12B-28EAA6B51D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2819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E112C0-0102-D6D7-DEF1-5A19214FD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499E36A-5B94-8196-22FE-0B72CBF7A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F77-104F-B341-8CBB-24F09B73A374}" type="datetimeFigureOut">
              <a:rPr kumimoji="1" lang="ko-KR" altLang="en-US" smtClean="0"/>
              <a:t>2024. 6. 17.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61FFE33-1A14-3BAB-018C-8D6F8CBD7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239E40A-6FEB-7D2C-5374-558B231A5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A51D-4454-4748-B12B-28EAA6B51D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829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7C7B447-5F85-A27A-3F55-BADCFFDE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F77-104F-B341-8CBB-24F09B73A374}" type="datetimeFigureOut">
              <a:rPr kumimoji="1" lang="ko-KR" altLang="en-US" smtClean="0"/>
              <a:t>2024. 6. 17.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F989E58-A6B0-249E-0F2C-0F5DA447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D1056D-8F6B-8EDC-7A75-E933FEA9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A51D-4454-4748-B12B-28EAA6B51D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7872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1E0C55-EF19-F952-EC02-AF19B0D0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A5AFCD-DD7C-6CD9-A1A0-C478BC764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8794628-EFEC-02A4-415A-D1ECBCA8E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E1DA3AD-8333-4AE8-F725-9FCB14C2E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F77-104F-B341-8CBB-24F09B73A374}" type="datetimeFigureOut">
              <a:rPr kumimoji="1" lang="ko-KR" altLang="en-US" smtClean="0"/>
              <a:t>2024. 6. 17.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6DDAAD6-5A6C-ADC0-3F8E-1C71D6E8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1577729-192C-9A26-3138-37B75E51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A51D-4454-4748-B12B-28EAA6B51D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8985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90C79A-F241-9665-6C7A-E390B07E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D50DB4E-52FA-9D81-8FED-E231615F5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CD402E6-6209-8918-6E68-E835BB6DA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E631FF2-3346-9649-8239-D8C04DECE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F77-104F-B341-8CBB-24F09B73A374}" type="datetimeFigureOut">
              <a:rPr kumimoji="1" lang="ko-KR" altLang="en-US" smtClean="0"/>
              <a:t>2024. 6. 17.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895F0C-D81B-43F3-2942-9E7FFBC3A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7D7700-CAD2-6A49-F211-9A5F11BD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A51D-4454-4748-B12B-28EAA6B51D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529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0B484D-093B-20CC-2AEE-8778D44B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B508442-4D45-10A8-B841-AAF4DEF31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A301ED-1089-0722-ECF0-7DE0A1DB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551F77-104F-B341-8CBB-24F09B73A374}" type="datetimeFigureOut">
              <a:rPr kumimoji="1" lang="ko-KR" altLang="en-US" smtClean="0"/>
              <a:t>2024. 6. 17.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26C63A-5FBF-E8AF-F5BD-E38CD8ED2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8600A5-C8A5-BE4C-CEC5-81C0608B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72A51D-4454-4748-B12B-28EAA6B51D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867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원, 스크린샷, 로고이(가) 표시된 사진&#10;&#10;자동 생성된 설명">
            <a:extLst>
              <a:ext uri="{FF2B5EF4-FFF2-40B4-BE49-F238E27FC236}">
                <a16:creationId xmlns:a16="http://schemas.microsoft.com/office/drawing/2014/main" id="{0443936D-B555-A1F9-4184-C862078D7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1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텍스트, 그래픽 디자인, 그래픽이(가) 표시된 사진&#10;&#10;자동 생성된 설명">
            <a:extLst>
              <a:ext uri="{FF2B5EF4-FFF2-40B4-BE49-F238E27FC236}">
                <a16:creationId xmlns:a16="http://schemas.microsoft.com/office/drawing/2014/main" id="{742C8421-26D7-2803-87BD-891F2F758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그래픽, 디자인이(가) 표시된 사진&#10;&#10;자동 생성된 설명">
            <a:extLst>
              <a:ext uri="{FF2B5EF4-FFF2-40B4-BE49-F238E27FC236}">
                <a16:creationId xmlns:a16="http://schemas.microsoft.com/office/drawing/2014/main" id="{8EA7BC16-05B3-E3F6-DA19-94FC5F726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로고, 폰트이(가) 표시된 사진&#10;&#10;자동 생성된 설명">
            <a:extLst>
              <a:ext uri="{FF2B5EF4-FFF2-40B4-BE49-F238E27FC236}">
                <a16:creationId xmlns:a16="http://schemas.microsoft.com/office/drawing/2014/main" id="{A33D4132-F058-0414-275D-3B09AA6AF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34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라인, 도표이(가) 표시된 사진&#10;&#10;자동 생성된 설명">
            <a:extLst>
              <a:ext uri="{FF2B5EF4-FFF2-40B4-BE49-F238E27FC236}">
                <a16:creationId xmlns:a16="http://schemas.microsoft.com/office/drawing/2014/main" id="{91E2C1D2-CF66-894D-5002-C54AC6E93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0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지도, 세계, 지구이(가) 표시된 사진&#10;&#10;자동 생성된 설명">
            <a:extLst>
              <a:ext uri="{FF2B5EF4-FFF2-40B4-BE49-F238E27FC236}">
                <a16:creationId xmlns:a16="http://schemas.microsoft.com/office/drawing/2014/main" id="{2DA9E1AD-9645-4334-96BC-F99860658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1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라인, 디자인이(가) 표시된 사진&#10;&#10;자동 생성된 설명">
            <a:extLst>
              <a:ext uri="{FF2B5EF4-FFF2-40B4-BE49-F238E27FC236}">
                <a16:creationId xmlns:a16="http://schemas.microsoft.com/office/drawing/2014/main" id="{32D19BB9-E885-8689-6214-F0A0D66AF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0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라인이(가) 표시된 사진&#10;&#10;자동 생성된 설명">
            <a:extLst>
              <a:ext uri="{FF2B5EF4-FFF2-40B4-BE49-F238E27FC236}">
                <a16:creationId xmlns:a16="http://schemas.microsoft.com/office/drawing/2014/main" id="{71702F95-4DD3-D22C-E348-8289EF80D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7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도표, 디자인이(가) 표시된 사진&#10;&#10;자동 생성된 설명">
            <a:extLst>
              <a:ext uri="{FF2B5EF4-FFF2-40B4-BE49-F238E27FC236}">
                <a16:creationId xmlns:a16="http://schemas.microsoft.com/office/drawing/2014/main" id="{5F6940C3-507C-E4F4-252F-7F6AA3EBC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4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텍스트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47F5AB6E-F729-EB70-A16F-A355BD472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85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와이드스크린</PresentationFormat>
  <Paragraphs>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사용자 3</dc:creator>
  <cp:lastModifiedBy>사용자 3</cp:lastModifiedBy>
  <cp:revision>1</cp:revision>
  <dcterms:created xsi:type="dcterms:W3CDTF">2024-06-17T07:44:39Z</dcterms:created>
  <dcterms:modified xsi:type="dcterms:W3CDTF">2024-06-17T07:48:50Z</dcterms:modified>
</cp:coreProperties>
</file>