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71"/>
    <p:restoredTop sz="94653"/>
  </p:normalViewPr>
  <p:slideViewPr>
    <p:cSldViewPr snapToGrid="0">
      <p:cViewPr varScale="1">
        <p:scale>
          <a:sx n="165" d="100"/>
          <a:sy n="165" d="100"/>
        </p:scale>
        <p:origin x="2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AE1BCE6-2F0B-B1C1-DB82-AACF0A51D6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60F81025-0203-6D84-B18C-2F6BCD8D51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6F2665B-FE0C-CCD3-826E-975B50E78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EF4A7-894E-3E41-B4F0-F2616328106A}" type="datetimeFigureOut">
              <a:rPr kumimoji="1" lang="ko-KR" altLang="en-US" smtClean="0"/>
              <a:t>2024. 6. 20.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1739E75-EEEC-133F-81BA-BF09045E2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97A89B3-BBF3-25DA-1232-6E032B629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261B-3F0D-6544-8DE2-4505F564BD38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064362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72A609-20F9-3551-BB71-AED630817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7028ED3-60C6-DA3F-4A59-C249F9873B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50A897A-DAA4-77C3-24C2-FAA0F59E4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EF4A7-894E-3E41-B4F0-F2616328106A}" type="datetimeFigureOut">
              <a:rPr kumimoji="1" lang="ko-KR" altLang="en-US" smtClean="0"/>
              <a:t>2024. 6. 20.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B930D1D-8595-C7CE-E165-DAEDFCCFF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D88FBFA-5862-9B5B-FF45-028BF4988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261B-3F0D-6544-8DE2-4505F564BD38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884556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BC5C3B8B-9AAD-54A7-E2A5-E34645C589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FABFD39-CF23-4B3C-BF49-0F5110BDBE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45115FA-C467-4B0F-BDA0-30AAB921D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EF4A7-894E-3E41-B4F0-F2616328106A}" type="datetimeFigureOut">
              <a:rPr kumimoji="1" lang="ko-KR" altLang="en-US" smtClean="0"/>
              <a:t>2024. 6. 20.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D4D6542-2C39-A323-7287-922C44540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DA153FD-29DD-67DE-3117-C056DC93E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261B-3F0D-6544-8DE2-4505F564BD38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953369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E54EB24-FCA8-FE65-D909-B1C23A9C8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445A924-4B83-0CB0-7379-66B468456B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A7AB6C7-010A-88A5-BB7A-183D66549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EF4A7-894E-3E41-B4F0-F2616328106A}" type="datetimeFigureOut">
              <a:rPr kumimoji="1" lang="ko-KR" altLang="en-US" smtClean="0"/>
              <a:t>2024. 6. 20.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9A7E927-990F-F5BE-87CA-2D91846C2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8CF5216-68BF-1A01-6940-FF690A961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261B-3F0D-6544-8DE2-4505F564BD38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551222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6BEA70-26DA-4325-2C50-7997EE966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E17096C-953F-1850-781F-E53F59836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E49F4A0-5B44-3047-735B-702A61ECD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EF4A7-894E-3E41-B4F0-F2616328106A}" type="datetimeFigureOut">
              <a:rPr kumimoji="1" lang="ko-KR" altLang="en-US" smtClean="0"/>
              <a:t>2024. 6. 20.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0D64E2B-6ED8-7874-5118-E661109C5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555BF23-3550-3221-CA68-019E47396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261B-3F0D-6544-8DE2-4505F564BD38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875998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2ACDF90-0D48-EFC1-D500-0E35D160B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BE3224F-2BCB-E39A-897B-67868BCC4F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470C9E7-F489-9987-E2AF-986FE2EF76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F92C0A6-1FA8-0644-FDE0-68627E1B2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EF4A7-894E-3E41-B4F0-F2616328106A}" type="datetimeFigureOut">
              <a:rPr kumimoji="1" lang="ko-KR" altLang="en-US" smtClean="0"/>
              <a:t>2024. 6. 20.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4F6DEFA-C8F3-57DD-229D-95D3BECFA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8E2366E-AFA3-32DF-6CBF-D28740F62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261B-3F0D-6544-8DE2-4505F564BD38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743715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6EAC151-6860-CAE0-EFF0-FA8F34ED5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A733847-44A1-AE58-8F18-AA1E531ED0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554CB81-27FF-0EAA-84CF-4D277F7F26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E7BFCA5E-8E67-E4FC-6258-AADFD15443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E7BEEFA3-6DC3-CA12-50EE-D4826B2150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3995D496-A782-BF9E-8F61-5EFB71B55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EF4A7-894E-3E41-B4F0-F2616328106A}" type="datetimeFigureOut">
              <a:rPr kumimoji="1" lang="ko-KR" altLang="en-US" smtClean="0"/>
              <a:t>2024. 6. 20.</a:t>
            </a:fld>
            <a:endParaRPr kumimoji="1"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07FF0A53-2F4C-3672-BAAE-23D9F44CD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C225E362-9DAD-37B9-9EF4-F49A0C214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261B-3F0D-6544-8DE2-4505F564BD38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038377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A75EA94-73D3-DF46-8919-6A6240D38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345A2AA-21AF-665D-897E-5345A9A49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EF4A7-894E-3E41-B4F0-F2616328106A}" type="datetimeFigureOut">
              <a:rPr kumimoji="1" lang="ko-KR" altLang="en-US" smtClean="0"/>
              <a:t>2024. 6. 20.</a:t>
            </a:fld>
            <a:endParaRPr kumimoji="1"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6B4812B6-5766-2A4C-B81D-4A5ED9E20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5CDE0FB-649A-5AE5-2DC3-3F80330B3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261B-3F0D-6544-8DE2-4505F564BD38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783643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8C28DED-B0F7-53A8-1E2D-326EA3007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EF4A7-894E-3E41-B4F0-F2616328106A}" type="datetimeFigureOut">
              <a:rPr kumimoji="1" lang="ko-KR" altLang="en-US" smtClean="0"/>
              <a:t>2024. 6. 20.</a:t>
            </a:fld>
            <a:endParaRPr kumimoji="1"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734D7B63-6D48-AEAE-50DB-7563D6E31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00AF5F9-7DE1-A29E-B58C-CC85A2EC7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261B-3F0D-6544-8DE2-4505F564BD38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631018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BBB8581-EA1C-70CD-6F66-61F77895F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7416AA4-4B51-A7CD-F43E-567413EAF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B4B5A98-9FEE-27E1-6DC1-BEE41CDA42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CD99674-8CC9-86AF-C01A-14B40A07E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EF4A7-894E-3E41-B4F0-F2616328106A}" type="datetimeFigureOut">
              <a:rPr kumimoji="1" lang="ko-KR" altLang="en-US" smtClean="0"/>
              <a:t>2024. 6. 20.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B8A4E12-4EEF-E5F8-BD75-B56A13BED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026E7B5-E620-71A5-07E0-C3D00A25E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261B-3F0D-6544-8DE2-4505F564BD38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785215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B00B079-237D-60B9-90AC-F1EC788FF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7D483DE-EA4E-43EE-E468-D12ACBB4EC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AB090CB-62B9-67FA-7A71-975BC16737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A66F46B-852C-C873-2F45-288D0B95B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EF4A7-894E-3E41-B4F0-F2616328106A}" type="datetimeFigureOut">
              <a:rPr kumimoji="1" lang="ko-KR" altLang="en-US" smtClean="0"/>
              <a:t>2024. 6. 20.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0456AE1-0805-7C2B-76F2-F27E1F872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8F08337-2C2F-E085-BEB7-3E652B4EE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261B-3F0D-6544-8DE2-4505F564BD38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231344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302145B5-88A4-B543-D9C8-3BE0E7223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35A3EBA-0DBC-0F23-B21A-0A17CE653C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E70EBC0-2E5E-6695-004A-D8EC54AAC0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6EF4A7-894E-3E41-B4F0-F2616328106A}" type="datetimeFigureOut">
              <a:rPr kumimoji="1" lang="ko-KR" altLang="en-US" smtClean="0"/>
              <a:t>2024. 6. 20.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60C8B4E-B3FA-45CB-51A6-D4E6F9871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C10F1FD-6885-4479-12C3-217A7C031F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1B261B-3F0D-6544-8DE2-4505F564BD38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13200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스크린샷, 라인, 밤이(가) 표시된 사진&#10;&#10;자동 생성된 설명">
            <a:extLst>
              <a:ext uri="{FF2B5EF4-FFF2-40B4-BE49-F238E27FC236}">
                <a16:creationId xmlns:a16="http://schemas.microsoft.com/office/drawing/2014/main" id="{F68DF352-276B-5BB2-2252-DD9C5AD42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565" y="0"/>
            <a:ext cx="106228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664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스크린샷, 라인, 어둠, 빛이(가) 표시된 사진&#10;&#10;자동 생성된 설명">
            <a:extLst>
              <a:ext uri="{FF2B5EF4-FFF2-40B4-BE49-F238E27FC236}">
                <a16:creationId xmlns:a16="http://schemas.microsoft.com/office/drawing/2014/main" id="{84C8E81E-0EDF-DB57-59A6-501E1491B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565" y="0"/>
            <a:ext cx="106228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632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스크린샷, 라인, 빛, 밤이(가) 표시된 사진&#10;&#10;자동 생성된 설명">
            <a:extLst>
              <a:ext uri="{FF2B5EF4-FFF2-40B4-BE49-F238E27FC236}">
                <a16:creationId xmlns:a16="http://schemas.microsoft.com/office/drawing/2014/main" id="{01EC46DE-4437-D3BB-5027-5FCB729C2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565" y="0"/>
            <a:ext cx="106228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488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스크린샷, 라인, 블랙, 어둠이(가) 표시된 사진&#10;&#10;자동 생성된 설명">
            <a:extLst>
              <a:ext uri="{FF2B5EF4-FFF2-40B4-BE49-F238E27FC236}">
                <a16:creationId xmlns:a16="http://schemas.microsoft.com/office/drawing/2014/main" id="{C4C2346C-17EF-90DF-851F-95C2B93D5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565" y="0"/>
            <a:ext cx="106228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733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스크린샷, 음악, 빛이(가) 표시된 사진&#10;&#10;중간 신뢰도로 자동 생성된 설명">
            <a:extLst>
              <a:ext uri="{FF2B5EF4-FFF2-40B4-BE49-F238E27FC236}">
                <a16:creationId xmlns:a16="http://schemas.microsoft.com/office/drawing/2014/main" id="{9C9C9185-5BD9-6B25-DF54-01A5CFE7E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565" y="0"/>
            <a:ext cx="106228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320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스크린샷, 다채로움, 라인, 디자인이(가) 표시된 사진&#10;&#10;자동 생성된 설명">
            <a:extLst>
              <a:ext uri="{FF2B5EF4-FFF2-40B4-BE49-F238E27FC236}">
                <a16:creationId xmlns:a16="http://schemas.microsoft.com/office/drawing/2014/main" id="{2687047E-53D0-9849-2888-153A1BDC8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565" y="0"/>
            <a:ext cx="106228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067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스크린샷, 디자인이(가) 표시된 사진&#10;&#10;자동 생성된 설명">
            <a:extLst>
              <a:ext uri="{FF2B5EF4-FFF2-40B4-BE49-F238E27FC236}">
                <a16:creationId xmlns:a16="http://schemas.microsoft.com/office/drawing/2014/main" id="{14C7200D-A22F-F510-D619-66759A1C0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565" y="0"/>
            <a:ext cx="106228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919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스크린샷, 그래픽, 디자인이(가) 표시된 사진&#10;&#10;자동 생성된 설명">
            <a:extLst>
              <a:ext uri="{FF2B5EF4-FFF2-40B4-BE49-F238E27FC236}">
                <a16:creationId xmlns:a16="http://schemas.microsoft.com/office/drawing/2014/main" id="{2854A58A-711E-C966-0743-66B802111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565" y="0"/>
            <a:ext cx="106228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500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스크린샷, 다채로움, 라인, 예술이(가) 표시된 사진&#10;&#10;자동 생성된 설명">
            <a:extLst>
              <a:ext uri="{FF2B5EF4-FFF2-40B4-BE49-F238E27FC236}">
                <a16:creationId xmlns:a16="http://schemas.microsoft.com/office/drawing/2014/main" id="{5338A148-8B63-200D-F1F9-89229A51F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566" y="-1"/>
            <a:ext cx="1062286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9340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, 스크린샷이(가) 표시된 사진&#10;&#10;자동 생성된 설명">
            <a:extLst>
              <a:ext uri="{FF2B5EF4-FFF2-40B4-BE49-F238E27FC236}">
                <a16:creationId xmlns:a16="http://schemas.microsoft.com/office/drawing/2014/main" id="{5E26BDED-081B-C05F-A614-8636A94AA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565" y="0"/>
            <a:ext cx="106228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7059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스크린샷, 라인, 빛, 밤이(가) 표시된 사진&#10;&#10;자동 생성된 설명">
            <a:extLst>
              <a:ext uri="{FF2B5EF4-FFF2-40B4-BE49-F238E27FC236}">
                <a16:creationId xmlns:a16="http://schemas.microsoft.com/office/drawing/2014/main" id="{59565A81-8D0F-88D7-44DA-A8AB27A88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43" y="-1"/>
            <a:ext cx="1062286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348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스크린샷, 라인, 어둠, 빛이(가) 표시된 사진&#10;&#10;자동 생성된 설명">
            <a:extLst>
              <a:ext uri="{FF2B5EF4-FFF2-40B4-BE49-F238E27FC236}">
                <a16:creationId xmlns:a16="http://schemas.microsoft.com/office/drawing/2014/main" id="{6CC20BB5-B1A9-38C8-E245-4895E1D9F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565" y="0"/>
            <a:ext cx="106228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2153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스크린샷이(가) 표시된 사진&#10;&#10;자동 생성된 설명">
            <a:extLst>
              <a:ext uri="{FF2B5EF4-FFF2-40B4-BE49-F238E27FC236}">
                <a16:creationId xmlns:a16="http://schemas.microsoft.com/office/drawing/2014/main" id="{C30F9C07-24C5-3650-9DBD-733D183F7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936" y="0"/>
            <a:ext cx="106228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611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스크린샷, 라인, 어둠, 빛이(가) 표시된 사진&#10;&#10;자동 생성된 설명">
            <a:extLst>
              <a:ext uri="{FF2B5EF4-FFF2-40B4-BE49-F238E27FC236}">
                <a16:creationId xmlns:a16="http://schemas.microsoft.com/office/drawing/2014/main" id="{F1022151-4100-137B-A722-F90F2413D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565" y="0"/>
            <a:ext cx="106228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433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스크린샷, 디자인이(가) 표시된 사진&#10;&#10;자동 생성된 설명">
            <a:extLst>
              <a:ext uri="{FF2B5EF4-FFF2-40B4-BE49-F238E27FC236}">
                <a16:creationId xmlns:a16="http://schemas.microsoft.com/office/drawing/2014/main" id="{D608F983-12FA-5190-8889-DDF5F1A87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565" y="0"/>
            <a:ext cx="106228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795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스크린샷, 라인, 블랙, 어둠이(가) 표시된 사진&#10;&#10;자동 생성된 설명">
            <a:extLst>
              <a:ext uri="{FF2B5EF4-FFF2-40B4-BE49-F238E27FC236}">
                <a16:creationId xmlns:a16="http://schemas.microsoft.com/office/drawing/2014/main" id="{DC38B872-7907-E0B2-56D5-C68389A3F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565" y="0"/>
            <a:ext cx="106228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642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지도, 세계, 예술이(가) 표시된 사진&#10;&#10;자동 생성된 설명">
            <a:extLst>
              <a:ext uri="{FF2B5EF4-FFF2-40B4-BE49-F238E27FC236}">
                <a16:creationId xmlns:a16="http://schemas.microsoft.com/office/drawing/2014/main" id="{1C7304F2-36DD-0851-E36F-79F4C1050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565" y="0"/>
            <a:ext cx="106228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330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스크린샷, 라인, 디자인이(가) 표시된 사진&#10;&#10;자동 생성된 설명">
            <a:extLst>
              <a:ext uri="{FF2B5EF4-FFF2-40B4-BE49-F238E27FC236}">
                <a16:creationId xmlns:a16="http://schemas.microsoft.com/office/drawing/2014/main" id="{41FE28BB-EF41-CA37-DCC8-F1160EA28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565" y="-1"/>
            <a:ext cx="1062286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588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스크린샷, 디자인이(가) 표시된 사진&#10;&#10;자동 생성된 설명">
            <a:extLst>
              <a:ext uri="{FF2B5EF4-FFF2-40B4-BE49-F238E27FC236}">
                <a16:creationId xmlns:a16="http://schemas.microsoft.com/office/drawing/2014/main" id="{B150392B-7259-2359-D4B7-AE1E6AC6C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565" y="0"/>
            <a:ext cx="106228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544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스크린샷, 라인이(가) 표시된 사진&#10;&#10;자동 생성된 설명">
            <a:extLst>
              <a:ext uri="{FF2B5EF4-FFF2-40B4-BE49-F238E27FC236}">
                <a16:creationId xmlns:a16="http://schemas.microsoft.com/office/drawing/2014/main" id="{C9B10144-1BED-4F94-6E64-197A1CF57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565" y="0"/>
            <a:ext cx="106228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9011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Macintosh PowerPoint</Application>
  <PresentationFormat>와이드스크린</PresentationFormat>
  <Paragraphs>0</Paragraphs>
  <Slides>20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3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사용자 3</dc:creator>
  <cp:lastModifiedBy>사용자 3</cp:lastModifiedBy>
  <cp:revision>6</cp:revision>
  <dcterms:created xsi:type="dcterms:W3CDTF">2024-06-17T14:53:53Z</dcterms:created>
  <dcterms:modified xsi:type="dcterms:W3CDTF">2024-06-20T03:01:59Z</dcterms:modified>
</cp:coreProperties>
</file>