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61" r:id="rId3"/>
    <p:sldId id="262" r:id="rId4"/>
    <p:sldId id="264" r:id="rId5"/>
    <p:sldId id="265" r:id="rId6"/>
    <p:sldId id="263" r:id="rId7"/>
    <p:sldId id="379" r:id="rId8"/>
    <p:sldId id="405" r:id="rId9"/>
    <p:sldId id="385" r:id="rId10"/>
    <p:sldId id="406" r:id="rId11"/>
    <p:sldId id="407" r:id="rId12"/>
    <p:sldId id="408" r:id="rId13"/>
    <p:sldId id="409" r:id="rId14"/>
    <p:sldId id="410" r:id="rId15"/>
    <p:sldId id="411" r:id="rId16"/>
    <p:sldId id="412" r:id="rId17"/>
    <p:sldId id="413" r:id="rId18"/>
    <p:sldId id="414" r:id="rId19"/>
    <p:sldId id="415" r:id="rId20"/>
    <p:sldId id="416" r:id="rId21"/>
    <p:sldId id="278" r:id="rId22"/>
    <p:sldId id="279" r:id="rId23"/>
    <p:sldId id="282" r:id="rId24"/>
    <p:sldId id="283" r:id="rId25"/>
    <p:sldId id="419" r:id="rId26"/>
    <p:sldId id="542" r:id="rId27"/>
    <p:sldId id="266" r:id="rId28"/>
    <p:sldId id="543" r:id="rId29"/>
    <p:sldId id="544" r:id="rId30"/>
    <p:sldId id="289" r:id="rId31"/>
    <p:sldId id="290" r:id="rId32"/>
    <p:sldId id="327" r:id="rId33"/>
    <p:sldId id="299" r:id="rId34"/>
    <p:sldId id="300" r:id="rId35"/>
    <p:sldId id="546" r:id="rId36"/>
    <p:sldId id="547" r:id="rId37"/>
    <p:sldId id="548" r:id="rId38"/>
    <p:sldId id="259" r:id="rId39"/>
    <p:sldId id="549" r:id="rId40"/>
    <p:sldId id="420" r:id="rId41"/>
    <p:sldId id="292" r:id="rId42"/>
    <p:sldId id="293" r:id="rId43"/>
    <p:sldId id="294" r:id="rId44"/>
    <p:sldId id="295" r:id="rId45"/>
    <p:sldId id="532" r:id="rId46"/>
    <p:sldId id="536" r:id="rId47"/>
    <p:sldId id="538" r:id="rId48"/>
    <p:sldId id="539" r:id="rId49"/>
    <p:sldId id="390" r:id="rId50"/>
    <p:sldId id="257" r:id="rId51"/>
    <p:sldId id="258" r:id="rId52"/>
    <p:sldId id="260" r:id="rId53"/>
    <p:sldId id="425" r:id="rId5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436FBF-6365-4AF9-BCB1-FF0F0E7A9A8A}" v="61" dt="2025-03-05T09:52:37.0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1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10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 Youn Kim" userId="3acf7f2850ab3ee5" providerId="LiveId" clId="{D8436FBF-6365-4AF9-BCB1-FF0F0E7A9A8A}"/>
    <pc:docChg chg="custSel addSld delSld modSld sldOrd">
      <pc:chgData name="Ju Youn Kim" userId="3acf7f2850ab3ee5" providerId="LiveId" clId="{D8436FBF-6365-4AF9-BCB1-FF0F0E7A9A8A}" dt="2025-03-05T09:52:40.040" v="155" actId="20577"/>
      <pc:docMkLst>
        <pc:docMk/>
      </pc:docMkLst>
      <pc:sldChg chg="modNotesTx">
        <pc:chgData name="Ju Youn Kim" userId="3acf7f2850ab3ee5" providerId="LiveId" clId="{D8436FBF-6365-4AF9-BCB1-FF0F0E7A9A8A}" dt="2025-03-05T09:20:47.938" v="56" actId="20577"/>
        <pc:sldMkLst>
          <pc:docMk/>
          <pc:sldMk cId="2012168504" sldId="256"/>
        </pc:sldMkLst>
      </pc:sldChg>
      <pc:sldChg chg="modSp mod">
        <pc:chgData name="Ju Youn Kim" userId="3acf7f2850ab3ee5" providerId="LiveId" clId="{D8436FBF-6365-4AF9-BCB1-FF0F0E7A9A8A}" dt="2025-03-05T09:52:40.040" v="155" actId="20577"/>
        <pc:sldMkLst>
          <pc:docMk/>
          <pc:sldMk cId="917772254" sldId="257"/>
        </pc:sldMkLst>
        <pc:spChg chg="mod">
          <ac:chgData name="Ju Youn Kim" userId="3acf7f2850ab3ee5" providerId="LiveId" clId="{D8436FBF-6365-4AF9-BCB1-FF0F0E7A9A8A}" dt="2025-03-05T09:52:40.040" v="155" actId="20577"/>
          <ac:spMkLst>
            <pc:docMk/>
            <pc:sldMk cId="917772254" sldId="257"/>
            <ac:spMk id="2" creationId="{00000000-0000-0000-0000-000000000000}"/>
          </ac:spMkLst>
        </pc:spChg>
        <pc:picChg chg="mod">
          <ac:chgData name="Ju Youn Kim" userId="3acf7f2850ab3ee5" providerId="LiveId" clId="{D8436FBF-6365-4AF9-BCB1-FF0F0E7A9A8A}" dt="2025-03-05T09:52:37.042" v="151" actId="1076"/>
          <ac:picMkLst>
            <pc:docMk/>
            <pc:sldMk cId="917772254" sldId="257"/>
            <ac:picMk id="2050" creationId="{00000000-0000-0000-0000-000000000000}"/>
          </ac:picMkLst>
        </pc:picChg>
      </pc:sldChg>
      <pc:sldChg chg="modSp">
        <pc:chgData name="Ju Youn Kim" userId="3acf7f2850ab3ee5" providerId="LiveId" clId="{D8436FBF-6365-4AF9-BCB1-FF0F0E7A9A8A}" dt="2025-03-05T09:31:27.252" v="107" actId="1076"/>
        <pc:sldMkLst>
          <pc:docMk/>
          <pc:sldMk cId="3859104410" sldId="258"/>
        </pc:sldMkLst>
        <pc:picChg chg="mod">
          <ac:chgData name="Ju Youn Kim" userId="3acf7f2850ab3ee5" providerId="LiveId" clId="{D8436FBF-6365-4AF9-BCB1-FF0F0E7A9A8A}" dt="2025-03-05T09:31:27.252" v="107" actId="1076"/>
          <ac:picMkLst>
            <pc:docMk/>
            <pc:sldMk cId="3859104410" sldId="258"/>
            <ac:picMk id="1026" creationId="{00000000-0000-0000-0000-000000000000}"/>
          </ac:picMkLst>
        </pc:picChg>
      </pc:sldChg>
      <pc:sldChg chg="del">
        <pc:chgData name="Ju Youn Kim" userId="3acf7f2850ab3ee5" providerId="LiveId" clId="{D8436FBF-6365-4AF9-BCB1-FF0F0E7A9A8A}" dt="2025-03-05T09:38:16.497" v="115" actId="47"/>
        <pc:sldMkLst>
          <pc:docMk/>
          <pc:sldMk cId="2103326492" sldId="259"/>
        </pc:sldMkLst>
      </pc:sldChg>
      <pc:sldChg chg="add">
        <pc:chgData name="Ju Youn Kim" userId="3acf7f2850ab3ee5" providerId="LiveId" clId="{D8436FBF-6365-4AF9-BCB1-FF0F0E7A9A8A}" dt="2025-03-05T09:46:45.739" v="124"/>
        <pc:sldMkLst>
          <pc:docMk/>
          <pc:sldMk cId="3014191319" sldId="259"/>
        </pc:sldMkLst>
      </pc:sldChg>
      <pc:sldChg chg="modSp">
        <pc:chgData name="Ju Youn Kim" userId="3acf7f2850ab3ee5" providerId="LiveId" clId="{D8436FBF-6365-4AF9-BCB1-FF0F0E7A9A8A}" dt="2025-03-05T09:31:50.199" v="114" actId="14100"/>
        <pc:sldMkLst>
          <pc:docMk/>
          <pc:sldMk cId="3449758557" sldId="260"/>
        </pc:sldMkLst>
        <pc:picChg chg="mod">
          <ac:chgData name="Ju Youn Kim" userId="3acf7f2850ab3ee5" providerId="LiveId" clId="{D8436FBF-6365-4AF9-BCB1-FF0F0E7A9A8A}" dt="2025-03-05T09:31:50.199" v="114" actId="14100"/>
          <ac:picMkLst>
            <pc:docMk/>
            <pc:sldMk cId="3449758557" sldId="260"/>
            <ac:picMk id="4098" creationId="{00000000-0000-0000-0000-000000000000}"/>
          </ac:picMkLst>
        </pc:picChg>
      </pc:sldChg>
      <pc:sldChg chg="add">
        <pc:chgData name="Ju Youn Kim" userId="3acf7f2850ab3ee5" providerId="LiveId" clId="{D8436FBF-6365-4AF9-BCB1-FF0F0E7A9A8A}" dt="2025-03-05T04:38:11.130" v="42"/>
        <pc:sldMkLst>
          <pc:docMk/>
          <pc:sldMk cId="39373810" sldId="266"/>
        </pc:sldMkLst>
      </pc:sldChg>
      <pc:sldChg chg="modSp add del mod">
        <pc:chgData name="Ju Youn Kim" userId="3acf7f2850ab3ee5" providerId="LiveId" clId="{D8436FBF-6365-4AF9-BCB1-FF0F0E7A9A8A}" dt="2025-03-05T09:44:38.481" v="117" actId="47"/>
        <pc:sldMkLst>
          <pc:docMk/>
          <pc:sldMk cId="1481822262" sldId="276"/>
        </pc:sldMkLst>
        <pc:spChg chg="mod">
          <ac:chgData name="Ju Youn Kim" userId="3acf7f2850ab3ee5" providerId="LiveId" clId="{D8436FBF-6365-4AF9-BCB1-FF0F0E7A9A8A}" dt="2025-03-05T04:37:54.958" v="40" actId="27636"/>
          <ac:spMkLst>
            <pc:docMk/>
            <pc:sldMk cId="1481822262" sldId="276"/>
            <ac:spMk id="3" creationId="{00000000-0000-0000-0000-000000000000}"/>
          </ac:spMkLst>
        </pc:spChg>
      </pc:sldChg>
      <pc:sldChg chg="modSp add mod modShow">
        <pc:chgData name="Ju Youn Kim" userId="3acf7f2850ab3ee5" providerId="LiveId" clId="{D8436FBF-6365-4AF9-BCB1-FF0F0E7A9A8A}" dt="2025-03-05T09:45:06.148" v="118" actId="729"/>
        <pc:sldMkLst>
          <pc:docMk/>
          <pc:sldMk cId="1114274877" sldId="278"/>
        </pc:sldMkLst>
        <pc:spChg chg="mod">
          <ac:chgData name="Ju Youn Kim" userId="3acf7f2850ab3ee5" providerId="LiveId" clId="{D8436FBF-6365-4AF9-BCB1-FF0F0E7A9A8A}" dt="2025-03-05T04:37:55.033" v="41" actId="27636"/>
          <ac:spMkLst>
            <pc:docMk/>
            <pc:sldMk cId="1114274877" sldId="278"/>
            <ac:spMk id="83971" creationId="{00000000-0000-0000-0000-000000000000}"/>
          </ac:spMkLst>
        </pc:spChg>
      </pc:sldChg>
      <pc:sldChg chg="add mod modShow">
        <pc:chgData name="Ju Youn Kim" userId="3acf7f2850ab3ee5" providerId="LiveId" clId="{D8436FBF-6365-4AF9-BCB1-FF0F0E7A9A8A}" dt="2025-03-05T09:45:06.148" v="118" actId="729"/>
        <pc:sldMkLst>
          <pc:docMk/>
          <pc:sldMk cId="1557054284" sldId="279"/>
        </pc:sldMkLst>
      </pc:sldChg>
      <pc:sldChg chg="add mod modShow">
        <pc:chgData name="Ju Youn Kim" userId="3acf7f2850ab3ee5" providerId="LiveId" clId="{D8436FBF-6365-4AF9-BCB1-FF0F0E7A9A8A}" dt="2025-03-05T09:45:06.148" v="118" actId="729"/>
        <pc:sldMkLst>
          <pc:docMk/>
          <pc:sldMk cId="2245277697" sldId="282"/>
        </pc:sldMkLst>
      </pc:sldChg>
      <pc:sldChg chg="add mod modShow">
        <pc:chgData name="Ju Youn Kim" userId="3acf7f2850ab3ee5" providerId="LiveId" clId="{D8436FBF-6365-4AF9-BCB1-FF0F0E7A9A8A}" dt="2025-03-05T09:45:06.148" v="118" actId="729"/>
        <pc:sldMkLst>
          <pc:docMk/>
          <pc:sldMk cId="2903537392" sldId="283"/>
        </pc:sldMkLst>
      </pc:sldChg>
      <pc:sldChg chg="add">
        <pc:chgData name="Ju Youn Kim" userId="3acf7f2850ab3ee5" providerId="LiveId" clId="{D8436FBF-6365-4AF9-BCB1-FF0F0E7A9A8A}" dt="2025-03-05T09:46:09.167" v="121"/>
        <pc:sldMkLst>
          <pc:docMk/>
          <pc:sldMk cId="1475485194" sldId="289"/>
        </pc:sldMkLst>
      </pc:sldChg>
      <pc:sldChg chg="modSp add mod">
        <pc:chgData name="Ju Youn Kim" userId="3acf7f2850ab3ee5" providerId="LiveId" clId="{D8436FBF-6365-4AF9-BCB1-FF0F0E7A9A8A}" dt="2025-03-05T09:46:28.163" v="123" actId="14100"/>
        <pc:sldMkLst>
          <pc:docMk/>
          <pc:sldMk cId="1972292304" sldId="290"/>
        </pc:sldMkLst>
        <pc:spChg chg="mod">
          <ac:chgData name="Ju Youn Kim" userId="3acf7f2850ab3ee5" providerId="LiveId" clId="{D8436FBF-6365-4AF9-BCB1-FF0F0E7A9A8A}" dt="2025-03-05T09:46:28.163" v="123" actId="14100"/>
          <ac:spMkLst>
            <pc:docMk/>
            <pc:sldMk cId="1972292304" sldId="290"/>
            <ac:spMk id="121858" creationId="{00000000-0000-0000-0000-000000000000}"/>
          </ac:spMkLst>
        </pc:spChg>
      </pc:sldChg>
      <pc:sldChg chg="modSp add mod">
        <pc:chgData name="Ju Youn Kim" userId="3acf7f2850ab3ee5" providerId="LiveId" clId="{D8436FBF-6365-4AF9-BCB1-FF0F0E7A9A8A}" dt="2025-03-05T09:28:38.087" v="62" actId="1076"/>
        <pc:sldMkLst>
          <pc:docMk/>
          <pc:sldMk cId="2066813411" sldId="292"/>
        </pc:sldMkLst>
        <pc:picChg chg="mod">
          <ac:chgData name="Ju Youn Kim" userId="3acf7f2850ab3ee5" providerId="LiveId" clId="{D8436FBF-6365-4AF9-BCB1-FF0F0E7A9A8A}" dt="2025-03-05T09:28:38.087" v="62" actId="1076"/>
          <ac:picMkLst>
            <pc:docMk/>
            <pc:sldMk cId="2066813411" sldId="292"/>
            <ac:picMk id="6" creationId="{00000000-0000-0000-0000-000000000000}"/>
          </ac:picMkLst>
        </pc:picChg>
      </pc:sldChg>
      <pc:sldChg chg="modSp add mod">
        <pc:chgData name="Ju Youn Kim" userId="3acf7f2850ab3ee5" providerId="LiveId" clId="{D8436FBF-6365-4AF9-BCB1-FF0F0E7A9A8A}" dt="2025-03-05T09:28:44.509" v="64" actId="14100"/>
        <pc:sldMkLst>
          <pc:docMk/>
          <pc:sldMk cId="2780396209" sldId="293"/>
        </pc:sldMkLst>
        <pc:picChg chg="mod">
          <ac:chgData name="Ju Youn Kim" userId="3acf7f2850ab3ee5" providerId="LiveId" clId="{D8436FBF-6365-4AF9-BCB1-FF0F0E7A9A8A}" dt="2025-03-05T09:28:44.509" v="64" actId="14100"/>
          <ac:picMkLst>
            <pc:docMk/>
            <pc:sldMk cId="2780396209" sldId="293"/>
            <ac:picMk id="4" creationId="{00000000-0000-0000-0000-000000000000}"/>
          </ac:picMkLst>
        </pc:picChg>
      </pc:sldChg>
      <pc:sldChg chg="add">
        <pc:chgData name="Ju Youn Kim" userId="3acf7f2850ab3ee5" providerId="LiveId" clId="{D8436FBF-6365-4AF9-BCB1-FF0F0E7A9A8A}" dt="2025-03-05T04:38:25.325" v="43"/>
        <pc:sldMkLst>
          <pc:docMk/>
          <pc:sldMk cId="1881744470" sldId="294"/>
        </pc:sldMkLst>
      </pc:sldChg>
      <pc:sldChg chg="addSp delSp modSp add mod">
        <pc:chgData name="Ju Youn Kim" userId="3acf7f2850ab3ee5" providerId="LiveId" clId="{D8436FBF-6365-4AF9-BCB1-FF0F0E7A9A8A}" dt="2025-03-05T09:29:30.584" v="77" actId="14100"/>
        <pc:sldMkLst>
          <pc:docMk/>
          <pc:sldMk cId="3353164310" sldId="295"/>
        </pc:sldMkLst>
        <pc:spChg chg="del">
          <ac:chgData name="Ju Youn Kim" userId="3acf7f2850ab3ee5" providerId="LiveId" clId="{D8436FBF-6365-4AF9-BCB1-FF0F0E7A9A8A}" dt="2025-03-05T09:29:24.080" v="73" actId="478"/>
          <ac:spMkLst>
            <pc:docMk/>
            <pc:sldMk cId="3353164310" sldId="295"/>
            <ac:spMk id="2" creationId="{00000000-0000-0000-0000-000000000000}"/>
          </ac:spMkLst>
        </pc:spChg>
        <pc:spChg chg="mod">
          <ac:chgData name="Ju Youn Kim" userId="3acf7f2850ab3ee5" providerId="LiveId" clId="{D8436FBF-6365-4AF9-BCB1-FF0F0E7A9A8A}" dt="2025-03-05T09:29:21.197" v="72" actId="1076"/>
          <ac:spMkLst>
            <pc:docMk/>
            <pc:sldMk cId="3353164310" sldId="295"/>
            <ac:spMk id="3" creationId="{00000000-0000-0000-0000-000000000000}"/>
          </ac:spMkLst>
        </pc:spChg>
        <pc:picChg chg="mod">
          <ac:chgData name="Ju Youn Kim" userId="3acf7f2850ab3ee5" providerId="LiveId" clId="{D8436FBF-6365-4AF9-BCB1-FF0F0E7A9A8A}" dt="2025-03-05T09:29:30.584" v="77" actId="14100"/>
          <ac:picMkLst>
            <pc:docMk/>
            <pc:sldMk cId="3353164310" sldId="295"/>
            <ac:picMk id="4" creationId="{00000000-0000-0000-0000-000000000000}"/>
          </ac:picMkLst>
        </pc:picChg>
        <pc:picChg chg="add mod">
          <ac:chgData name="Ju Youn Kim" userId="3acf7f2850ab3ee5" providerId="LiveId" clId="{D8436FBF-6365-4AF9-BCB1-FF0F0E7A9A8A}" dt="2025-03-05T09:29:26.442" v="74" actId="1076"/>
          <ac:picMkLst>
            <pc:docMk/>
            <pc:sldMk cId="3353164310" sldId="295"/>
            <ac:picMk id="5" creationId="{EC71134E-161B-75BB-FDC7-3FE69C3C380E}"/>
          </ac:picMkLst>
        </pc:picChg>
      </pc:sldChg>
      <pc:sldChg chg="add">
        <pc:chgData name="Ju Youn Kim" userId="3acf7f2850ab3ee5" providerId="LiveId" clId="{D8436FBF-6365-4AF9-BCB1-FF0F0E7A9A8A}" dt="2025-03-05T09:48:58.246" v="128"/>
        <pc:sldMkLst>
          <pc:docMk/>
          <pc:sldMk cId="360281995" sldId="299"/>
        </pc:sldMkLst>
      </pc:sldChg>
      <pc:sldChg chg="add">
        <pc:chgData name="Ju Youn Kim" userId="3acf7f2850ab3ee5" providerId="LiveId" clId="{D8436FBF-6365-4AF9-BCB1-FF0F0E7A9A8A}" dt="2025-03-05T09:48:58.246" v="128"/>
        <pc:sldMkLst>
          <pc:docMk/>
          <pc:sldMk cId="216784107" sldId="300"/>
        </pc:sldMkLst>
      </pc:sldChg>
      <pc:sldChg chg="add">
        <pc:chgData name="Ju Youn Kim" userId="3acf7f2850ab3ee5" providerId="LiveId" clId="{D8436FBF-6365-4AF9-BCB1-FF0F0E7A9A8A}" dt="2025-03-05T09:48:32.496" v="127"/>
        <pc:sldMkLst>
          <pc:docMk/>
          <pc:sldMk cId="478140988" sldId="327"/>
        </pc:sldMkLst>
      </pc:sldChg>
      <pc:sldChg chg="del">
        <pc:chgData name="Ju Youn Kim" userId="3acf7f2850ab3ee5" providerId="LiveId" clId="{D8436FBF-6365-4AF9-BCB1-FF0F0E7A9A8A}" dt="2025-03-05T09:21:08.901" v="57" actId="47"/>
        <pc:sldMkLst>
          <pc:docMk/>
          <pc:sldMk cId="1269758831" sldId="384"/>
        </pc:sldMkLst>
      </pc:sldChg>
      <pc:sldChg chg="add">
        <pc:chgData name="Ju Youn Kim" userId="3acf7f2850ab3ee5" providerId="LiveId" clId="{D8436FBF-6365-4AF9-BCB1-FF0F0E7A9A8A}" dt="2025-03-05T04:28:18.793" v="23"/>
        <pc:sldMkLst>
          <pc:docMk/>
          <pc:sldMk cId="2389803587" sldId="390"/>
        </pc:sldMkLst>
      </pc:sldChg>
      <pc:sldChg chg="modSp mod">
        <pc:chgData name="Ju Youn Kim" userId="3acf7f2850ab3ee5" providerId="LiveId" clId="{D8436FBF-6365-4AF9-BCB1-FF0F0E7A9A8A}" dt="2025-03-05T04:22:53.210" v="2" actId="1076"/>
        <pc:sldMkLst>
          <pc:docMk/>
          <pc:sldMk cId="3777368784" sldId="407"/>
        </pc:sldMkLst>
        <pc:spChg chg="mod">
          <ac:chgData name="Ju Youn Kim" userId="3acf7f2850ab3ee5" providerId="LiveId" clId="{D8436FBF-6365-4AF9-BCB1-FF0F0E7A9A8A}" dt="2025-03-05T04:22:42.781" v="0" actId="14100"/>
          <ac:spMkLst>
            <pc:docMk/>
            <pc:sldMk cId="3777368784" sldId="407"/>
            <ac:spMk id="24" creationId="{00000000-0000-0000-0000-000000000000}"/>
          </ac:spMkLst>
        </pc:spChg>
        <pc:spChg chg="mod">
          <ac:chgData name="Ju Youn Kim" userId="3acf7f2850ab3ee5" providerId="LiveId" clId="{D8436FBF-6365-4AF9-BCB1-FF0F0E7A9A8A}" dt="2025-03-05T04:22:47.798" v="1" actId="14100"/>
          <ac:spMkLst>
            <pc:docMk/>
            <pc:sldMk cId="3777368784" sldId="407"/>
            <ac:spMk id="28" creationId="{00000000-0000-0000-0000-000000000000}"/>
          </ac:spMkLst>
        </pc:spChg>
        <pc:grpChg chg="mod">
          <ac:chgData name="Ju Youn Kim" userId="3acf7f2850ab3ee5" providerId="LiveId" clId="{D8436FBF-6365-4AF9-BCB1-FF0F0E7A9A8A}" dt="2025-03-05T04:22:53.210" v="2" actId="1076"/>
          <ac:grpSpMkLst>
            <pc:docMk/>
            <pc:sldMk cId="3777368784" sldId="407"/>
            <ac:grpSpMk id="4" creationId="{00000000-0000-0000-0000-000000000000}"/>
          </ac:grpSpMkLst>
        </pc:grpChg>
      </pc:sldChg>
      <pc:sldChg chg="modSp">
        <pc:chgData name="Ju Youn Kim" userId="3acf7f2850ab3ee5" providerId="LiveId" clId="{D8436FBF-6365-4AF9-BCB1-FF0F0E7A9A8A}" dt="2025-03-05T04:23:07.969" v="4" actId="403"/>
        <pc:sldMkLst>
          <pc:docMk/>
          <pc:sldMk cId="2969518850" sldId="411"/>
        </pc:sldMkLst>
        <pc:spChg chg="mod">
          <ac:chgData name="Ju Youn Kim" userId="3acf7f2850ab3ee5" providerId="LiveId" clId="{D8436FBF-6365-4AF9-BCB1-FF0F0E7A9A8A}" dt="2025-03-05T04:23:07.969" v="4" actId="403"/>
          <ac:spMkLst>
            <pc:docMk/>
            <pc:sldMk cId="2969518850" sldId="411"/>
            <ac:spMk id="30723" creationId="{00000000-0000-0000-0000-000000000000}"/>
          </ac:spMkLst>
        </pc:spChg>
      </pc:sldChg>
      <pc:sldChg chg="del">
        <pc:chgData name="Ju Youn Kim" userId="3acf7f2850ab3ee5" providerId="LiveId" clId="{D8436FBF-6365-4AF9-BCB1-FF0F0E7A9A8A}" dt="2025-03-05T04:23:25.519" v="5" actId="47"/>
        <pc:sldMkLst>
          <pc:docMk/>
          <pc:sldMk cId="1562393933" sldId="417"/>
        </pc:sldMkLst>
      </pc:sldChg>
      <pc:sldChg chg="del">
        <pc:chgData name="Ju Youn Kim" userId="3acf7f2850ab3ee5" providerId="LiveId" clId="{D8436FBF-6365-4AF9-BCB1-FF0F0E7A9A8A}" dt="2025-03-05T04:23:26.282" v="6" actId="47"/>
        <pc:sldMkLst>
          <pc:docMk/>
          <pc:sldMk cId="4146210185" sldId="418"/>
        </pc:sldMkLst>
      </pc:sldChg>
      <pc:sldChg chg="del">
        <pc:chgData name="Ju Youn Kim" userId="3acf7f2850ab3ee5" providerId="LiveId" clId="{D8436FBF-6365-4AF9-BCB1-FF0F0E7A9A8A}" dt="2025-03-05T04:23:43.024" v="7" actId="47"/>
        <pc:sldMkLst>
          <pc:docMk/>
          <pc:sldMk cId="3288213486" sldId="421"/>
        </pc:sldMkLst>
      </pc:sldChg>
      <pc:sldChg chg="addSp modSp new del mod modClrScheme chgLayout">
        <pc:chgData name="Ju Youn Kim" userId="3acf7f2850ab3ee5" providerId="LiveId" clId="{D8436FBF-6365-4AF9-BCB1-FF0F0E7A9A8A}" dt="2025-03-05T09:49:51.943" v="130" actId="47"/>
        <pc:sldMkLst>
          <pc:docMk/>
          <pc:sldMk cId="239469086" sldId="426"/>
        </pc:sldMkLst>
        <pc:spChg chg="add mod">
          <ac:chgData name="Ju Youn Kim" userId="3acf7f2850ab3ee5" providerId="LiveId" clId="{D8436FBF-6365-4AF9-BCB1-FF0F0E7A9A8A}" dt="2025-03-05T04:24:00.474" v="21" actId="20577"/>
          <ac:spMkLst>
            <pc:docMk/>
            <pc:sldMk cId="239469086" sldId="426"/>
            <ac:spMk id="2" creationId="{B1D2DA6D-2ACD-9BB9-9704-27865AB81D22}"/>
          </ac:spMkLst>
        </pc:spChg>
        <pc:spChg chg="add mod">
          <ac:chgData name="Ju Youn Kim" userId="3acf7f2850ab3ee5" providerId="LiveId" clId="{D8436FBF-6365-4AF9-BCB1-FF0F0E7A9A8A}" dt="2025-03-05T04:23:53.633" v="9" actId="700"/>
          <ac:spMkLst>
            <pc:docMk/>
            <pc:sldMk cId="239469086" sldId="426"/>
            <ac:spMk id="3" creationId="{231991BA-936E-107A-C13B-3A1149B052F8}"/>
          </ac:spMkLst>
        </pc:spChg>
      </pc:sldChg>
      <pc:sldChg chg="modSp add del mod">
        <pc:chgData name="Ju Youn Kim" userId="3acf7f2850ab3ee5" providerId="LiveId" clId="{D8436FBF-6365-4AF9-BCB1-FF0F0E7A9A8A}" dt="2025-03-05T09:50:49.217" v="140" actId="47"/>
        <pc:sldMkLst>
          <pc:docMk/>
          <pc:sldMk cId="4136793993" sldId="531"/>
        </pc:sldMkLst>
        <pc:spChg chg="mod">
          <ac:chgData name="Ju Youn Kim" userId="3acf7f2850ab3ee5" providerId="LiveId" clId="{D8436FBF-6365-4AF9-BCB1-FF0F0E7A9A8A}" dt="2025-03-05T09:49:54.708" v="131" actId="20577"/>
          <ac:spMkLst>
            <pc:docMk/>
            <pc:sldMk cId="4136793993" sldId="531"/>
            <ac:spMk id="2" creationId="{00000000-0000-0000-0000-000000000000}"/>
          </ac:spMkLst>
        </pc:spChg>
        <pc:picChg chg="mod">
          <ac:chgData name="Ju Youn Kim" userId="3acf7f2850ab3ee5" providerId="LiveId" clId="{D8436FBF-6365-4AF9-BCB1-FF0F0E7A9A8A}" dt="2025-03-05T09:50:00.941" v="132" actId="18131"/>
          <ac:picMkLst>
            <pc:docMk/>
            <pc:sldMk cId="4136793993" sldId="531"/>
            <ac:picMk id="1026" creationId="{00000000-0000-0000-0000-000000000000}"/>
          </ac:picMkLst>
        </pc:picChg>
      </pc:sldChg>
      <pc:sldChg chg="modSp add mod">
        <pc:chgData name="Ju Youn Kim" userId="3acf7f2850ab3ee5" providerId="LiveId" clId="{D8436FBF-6365-4AF9-BCB1-FF0F0E7A9A8A}" dt="2025-03-05T09:50:47.225" v="139" actId="20577"/>
        <pc:sldMkLst>
          <pc:docMk/>
          <pc:sldMk cId="1934246973" sldId="532"/>
        </pc:sldMkLst>
        <pc:spChg chg="mod">
          <ac:chgData name="Ju Youn Kim" userId="3acf7f2850ab3ee5" providerId="LiveId" clId="{D8436FBF-6365-4AF9-BCB1-FF0F0E7A9A8A}" dt="2025-03-05T09:50:47.225" v="139" actId="20577"/>
          <ac:spMkLst>
            <pc:docMk/>
            <pc:sldMk cId="1934246973" sldId="532"/>
            <ac:spMk id="2" creationId="{00000000-0000-0000-0000-000000000000}"/>
          </ac:spMkLst>
        </pc:spChg>
        <pc:picChg chg="mod">
          <ac:chgData name="Ju Youn Kim" userId="3acf7f2850ab3ee5" providerId="LiveId" clId="{D8436FBF-6365-4AF9-BCB1-FF0F0E7A9A8A}" dt="2025-03-05T09:50:45.962" v="135" actId="1076"/>
          <ac:picMkLst>
            <pc:docMk/>
            <pc:sldMk cId="1934246973" sldId="532"/>
            <ac:picMk id="2050" creationId="{00000000-0000-0000-0000-000000000000}"/>
          </ac:picMkLst>
        </pc:picChg>
      </pc:sldChg>
      <pc:sldChg chg="modSp add del mod">
        <pc:chgData name="Ju Youn Kim" userId="3acf7f2850ab3ee5" providerId="LiveId" clId="{D8436FBF-6365-4AF9-BCB1-FF0F0E7A9A8A}" dt="2025-03-05T09:52:16.820" v="143" actId="47"/>
        <pc:sldMkLst>
          <pc:docMk/>
          <pc:sldMk cId="3904550869" sldId="535"/>
        </pc:sldMkLst>
        <pc:spChg chg="mod">
          <ac:chgData name="Ju Youn Kim" userId="3acf7f2850ab3ee5" providerId="LiveId" clId="{D8436FBF-6365-4AF9-BCB1-FF0F0E7A9A8A}" dt="2025-03-05T09:50:53.797" v="141" actId="20577"/>
          <ac:spMkLst>
            <pc:docMk/>
            <pc:sldMk cId="3904550869" sldId="535"/>
            <ac:spMk id="2" creationId="{00000000-0000-0000-0000-000000000000}"/>
          </ac:spMkLst>
        </pc:spChg>
        <pc:picChg chg="mod">
          <ac:chgData name="Ju Youn Kim" userId="3acf7f2850ab3ee5" providerId="LiveId" clId="{D8436FBF-6365-4AF9-BCB1-FF0F0E7A9A8A}" dt="2025-03-05T09:30:22.388" v="86" actId="1076"/>
          <ac:picMkLst>
            <pc:docMk/>
            <pc:sldMk cId="3904550869" sldId="535"/>
            <ac:picMk id="4098" creationId="{00000000-0000-0000-0000-000000000000}"/>
          </ac:picMkLst>
        </pc:picChg>
      </pc:sldChg>
      <pc:sldChg chg="modSp add mod">
        <pc:chgData name="Ju Youn Kim" userId="3acf7f2850ab3ee5" providerId="LiveId" clId="{D8436FBF-6365-4AF9-BCB1-FF0F0E7A9A8A}" dt="2025-03-05T09:52:23.798" v="150" actId="20577"/>
        <pc:sldMkLst>
          <pc:docMk/>
          <pc:sldMk cId="2796040664" sldId="536"/>
        </pc:sldMkLst>
        <pc:spChg chg="mod">
          <ac:chgData name="Ju Youn Kim" userId="3acf7f2850ab3ee5" providerId="LiveId" clId="{D8436FBF-6365-4AF9-BCB1-FF0F0E7A9A8A}" dt="2025-03-05T09:52:23.798" v="150" actId="20577"/>
          <ac:spMkLst>
            <pc:docMk/>
            <pc:sldMk cId="2796040664" sldId="536"/>
            <ac:spMk id="2" creationId="{00000000-0000-0000-0000-000000000000}"/>
          </ac:spMkLst>
        </pc:spChg>
        <pc:picChg chg="mod">
          <ac:chgData name="Ju Youn Kim" userId="3acf7f2850ab3ee5" providerId="LiveId" clId="{D8436FBF-6365-4AF9-BCB1-FF0F0E7A9A8A}" dt="2025-03-05T09:52:22.751" v="146" actId="1076"/>
          <ac:picMkLst>
            <pc:docMk/>
            <pc:sldMk cId="2796040664" sldId="536"/>
            <ac:picMk id="5122" creationId="{00000000-0000-0000-0000-000000000000}"/>
          </ac:picMkLst>
        </pc:picChg>
      </pc:sldChg>
      <pc:sldChg chg="modSp add mod">
        <pc:chgData name="Ju Youn Kim" userId="3acf7f2850ab3ee5" providerId="LiveId" clId="{D8436FBF-6365-4AF9-BCB1-FF0F0E7A9A8A}" dt="2025-03-05T09:52:00.227" v="142" actId="6549"/>
        <pc:sldMkLst>
          <pc:docMk/>
          <pc:sldMk cId="4226351813" sldId="538"/>
        </pc:sldMkLst>
        <pc:spChg chg="mod">
          <ac:chgData name="Ju Youn Kim" userId="3acf7f2850ab3ee5" providerId="LiveId" clId="{D8436FBF-6365-4AF9-BCB1-FF0F0E7A9A8A}" dt="2025-03-05T09:52:00.227" v="142" actId="6549"/>
          <ac:spMkLst>
            <pc:docMk/>
            <pc:sldMk cId="4226351813" sldId="538"/>
            <ac:spMk id="2" creationId="{00000000-0000-0000-0000-000000000000}"/>
          </ac:spMkLst>
        </pc:spChg>
        <pc:picChg chg="mod">
          <ac:chgData name="Ju Youn Kim" userId="3acf7f2850ab3ee5" providerId="LiveId" clId="{D8436FBF-6365-4AF9-BCB1-FF0F0E7A9A8A}" dt="2025-03-05T09:30:36.836" v="92" actId="1076"/>
          <ac:picMkLst>
            <pc:docMk/>
            <pc:sldMk cId="4226351813" sldId="538"/>
            <ac:picMk id="7170" creationId="{00000000-0000-0000-0000-000000000000}"/>
          </ac:picMkLst>
        </pc:picChg>
      </pc:sldChg>
      <pc:sldChg chg="modSp add">
        <pc:chgData name="Ju Youn Kim" userId="3acf7f2850ab3ee5" providerId="LiveId" clId="{D8436FBF-6365-4AF9-BCB1-FF0F0E7A9A8A}" dt="2025-03-05T09:30:43.068" v="95" actId="1076"/>
        <pc:sldMkLst>
          <pc:docMk/>
          <pc:sldMk cId="1738838731" sldId="539"/>
        </pc:sldMkLst>
        <pc:picChg chg="mod">
          <ac:chgData name="Ju Youn Kim" userId="3acf7f2850ab3ee5" providerId="LiveId" clId="{D8436FBF-6365-4AF9-BCB1-FF0F0E7A9A8A}" dt="2025-03-05T09:30:43.068" v="95" actId="1076"/>
          <ac:picMkLst>
            <pc:docMk/>
            <pc:sldMk cId="1738838731" sldId="539"/>
            <ac:picMk id="8194" creationId="{00000000-0000-0000-0000-000000000000}"/>
          </ac:picMkLst>
        </pc:picChg>
      </pc:sldChg>
      <pc:sldChg chg="modSp new del mod">
        <pc:chgData name="Ju Youn Kim" userId="3acf7f2850ab3ee5" providerId="LiveId" clId="{D8436FBF-6365-4AF9-BCB1-FF0F0E7A9A8A}" dt="2025-03-05T09:26:59.965" v="58" actId="47"/>
        <pc:sldMkLst>
          <pc:docMk/>
          <pc:sldMk cId="2984836644" sldId="540"/>
        </pc:sldMkLst>
        <pc:spChg chg="mod">
          <ac:chgData name="Ju Youn Kim" userId="3acf7f2850ab3ee5" providerId="LiveId" clId="{D8436FBF-6365-4AF9-BCB1-FF0F0E7A9A8A}" dt="2025-03-05T04:29:56.400" v="32" actId="20577"/>
          <ac:spMkLst>
            <pc:docMk/>
            <pc:sldMk cId="2984836644" sldId="540"/>
            <ac:spMk id="2" creationId="{EBF615B0-3DAD-B4DC-0B7B-7B95C6EBCC7D}"/>
          </ac:spMkLst>
        </pc:spChg>
      </pc:sldChg>
      <pc:sldChg chg="modSp new del mod ord">
        <pc:chgData name="Ju Youn Kim" userId="3acf7f2850ab3ee5" providerId="LiveId" clId="{D8436FBF-6365-4AF9-BCB1-FF0F0E7A9A8A}" dt="2025-03-05T09:44:29.061" v="116" actId="47"/>
        <pc:sldMkLst>
          <pc:docMk/>
          <pc:sldMk cId="2549873953" sldId="541"/>
        </pc:sldMkLst>
        <pc:spChg chg="mod">
          <ac:chgData name="Ju Youn Kim" userId="3acf7f2850ab3ee5" providerId="LiveId" clId="{D8436FBF-6365-4AF9-BCB1-FF0F0E7A9A8A}" dt="2025-03-05T04:30:23.677" v="36" actId="20577"/>
          <ac:spMkLst>
            <pc:docMk/>
            <pc:sldMk cId="2549873953" sldId="541"/>
            <ac:spMk id="2" creationId="{608FFA95-3C8D-8065-18C1-94059B968E5E}"/>
          </ac:spMkLst>
        </pc:spChg>
      </pc:sldChg>
      <pc:sldChg chg="add">
        <pc:chgData name="Ju Youn Kim" userId="3acf7f2850ab3ee5" providerId="LiveId" clId="{D8436FBF-6365-4AF9-BCB1-FF0F0E7A9A8A}" dt="2025-03-05T04:38:11.130" v="42"/>
        <pc:sldMkLst>
          <pc:docMk/>
          <pc:sldMk cId="1660403511" sldId="542"/>
        </pc:sldMkLst>
      </pc:sldChg>
      <pc:sldChg chg="add">
        <pc:chgData name="Ju Youn Kim" userId="3acf7f2850ab3ee5" providerId="LiveId" clId="{D8436FBF-6365-4AF9-BCB1-FF0F0E7A9A8A}" dt="2025-03-05T04:38:11.130" v="42"/>
        <pc:sldMkLst>
          <pc:docMk/>
          <pc:sldMk cId="3901624489" sldId="543"/>
        </pc:sldMkLst>
      </pc:sldChg>
      <pc:sldChg chg="addSp modSp add">
        <pc:chgData name="Ju Youn Kim" userId="3acf7f2850ab3ee5" providerId="LiveId" clId="{D8436FBF-6365-4AF9-BCB1-FF0F0E7A9A8A}" dt="2025-03-05T09:45:52.072" v="120"/>
        <pc:sldMkLst>
          <pc:docMk/>
          <pc:sldMk cId="3779733572" sldId="544"/>
        </pc:sldMkLst>
        <pc:picChg chg="add mod">
          <ac:chgData name="Ju Youn Kim" userId="3acf7f2850ab3ee5" providerId="LiveId" clId="{D8436FBF-6365-4AF9-BCB1-FF0F0E7A9A8A}" dt="2025-03-05T09:45:52.072" v="120"/>
          <ac:picMkLst>
            <pc:docMk/>
            <pc:sldMk cId="3779733572" sldId="544"/>
            <ac:picMk id="3" creationId="{ACBB7147-17DD-54C9-0AF2-411ACB9F2E8D}"/>
          </ac:picMkLst>
        </pc:picChg>
      </pc:sldChg>
      <pc:sldChg chg="new del">
        <pc:chgData name="Ju Youn Kim" userId="3acf7f2850ab3ee5" providerId="LiveId" clId="{D8436FBF-6365-4AF9-BCB1-FF0F0E7A9A8A}" dt="2025-03-05T09:49:38.426" v="129" actId="47"/>
        <pc:sldMkLst>
          <pc:docMk/>
          <pc:sldMk cId="4285529633" sldId="545"/>
        </pc:sldMkLst>
      </pc:sldChg>
      <pc:sldChg chg="modSp add mod">
        <pc:chgData name="Ju Youn Kim" userId="3acf7f2850ab3ee5" providerId="LiveId" clId="{D8436FBF-6365-4AF9-BCB1-FF0F0E7A9A8A}" dt="2025-03-05T09:46:50.748" v="126" actId="6549"/>
        <pc:sldMkLst>
          <pc:docMk/>
          <pc:sldMk cId="4258056657" sldId="546"/>
        </pc:sldMkLst>
        <pc:spChg chg="mod">
          <ac:chgData name="Ju Youn Kim" userId="3acf7f2850ab3ee5" providerId="LiveId" clId="{D8436FBF-6365-4AF9-BCB1-FF0F0E7A9A8A}" dt="2025-03-05T09:46:50.748" v="126" actId="6549"/>
          <ac:spMkLst>
            <pc:docMk/>
            <pc:sldMk cId="4258056657" sldId="546"/>
            <ac:spMk id="4" creationId="{00000000-0000-0000-0000-000000000000}"/>
          </ac:spMkLst>
        </pc:spChg>
      </pc:sldChg>
      <pc:sldChg chg="modSp add mod">
        <pc:chgData name="Ju Youn Kim" userId="3acf7f2850ab3ee5" providerId="LiveId" clId="{D8436FBF-6365-4AF9-BCB1-FF0F0E7A9A8A}" dt="2025-03-05T09:46:45.828" v="125" actId="27636"/>
        <pc:sldMkLst>
          <pc:docMk/>
          <pc:sldMk cId="3263070287" sldId="547"/>
        </pc:sldMkLst>
        <pc:spChg chg="mod">
          <ac:chgData name="Ju Youn Kim" userId="3acf7f2850ab3ee5" providerId="LiveId" clId="{D8436FBF-6365-4AF9-BCB1-FF0F0E7A9A8A}" dt="2025-03-05T09:46:45.828" v="125" actId="27636"/>
          <ac:spMkLst>
            <pc:docMk/>
            <pc:sldMk cId="3263070287" sldId="547"/>
            <ac:spMk id="3" creationId="{00000000-0000-0000-0000-000000000000}"/>
          </ac:spMkLst>
        </pc:spChg>
      </pc:sldChg>
      <pc:sldChg chg="add">
        <pc:chgData name="Ju Youn Kim" userId="3acf7f2850ab3ee5" providerId="LiveId" clId="{D8436FBF-6365-4AF9-BCB1-FF0F0E7A9A8A}" dt="2025-03-05T09:46:45.739" v="124"/>
        <pc:sldMkLst>
          <pc:docMk/>
          <pc:sldMk cId="3361154091" sldId="548"/>
        </pc:sldMkLst>
      </pc:sldChg>
      <pc:sldChg chg="add">
        <pc:chgData name="Ju Youn Kim" userId="3acf7f2850ab3ee5" providerId="LiveId" clId="{D8436FBF-6365-4AF9-BCB1-FF0F0E7A9A8A}" dt="2025-03-05T09:46:45.739" v="124"/>
        <pc:sldMkLst>
          <pc:docMk/>
          <pc:sldMk cId="1348208777" sldId="54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237D1-39E2-4ACA-A7C4-FFE823174773}" type="datetimeFigureOut">
              <a:rPr lang="ko-KR" altLang="en-US" smtClean="0"/>
              <a:t>2025-03-05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403EB1-51D0-4751-9BD6-A491658F969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0969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30min, 10min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03EB1-51D0-4751-9BD6-A491658F9693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3754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06EE558-78CC-4059-B6FC-D95898EB7767}" type="slidenum">
              <a:rPr lang="en-US" altLang="en-US" smtClean="0">
                <a:ea typeface="ヒラギノ角ゴ Pro W3" pitchFamily="80" charset="-128"/>
              </a:rPr>
              <a:pPr eaLnBrk="1" hangingPunct="1">
                <a:spcBef>
                  <a:spcPct val="0"/>
                </a:spcBef>
              </a:pPr>
              <a:t>34</a:t>
            </a:fld>
            <a:endParaRPr lang="en-US" altLang="en-US" dirty="0">
              <a:ea typeface="ヒラギノ角ゴ Pro W3" pitchFamily="80" charset="-128"/>
            </a:endParaRPr>
          </a:p>
        </p:txBody>
      </p:sp>
      <p:sp>
        <p:nvSpPr>
          <p:cNvPr id="291843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0" tIns="48324" rIns="96650" bIns="48324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6E2CDBA-8A3B-4792-9C06-8D0007B2A345}" type="slidenum">
              <a:rPr lang="en-US" altLang="en-US" b="0">
                <a:latin typeface="Arial" pitchFamily="34" charset="0"/>
              </a:rPr>
              <a:pPr algn="r" eaLnBrk="1" hangingPunct="1">
                <a:spcBef>
                  <a:spcPct val="0"/>
                </a:spcBef>
              </a:pPr>
              <a:t>34</a:t>
            </a:fld>
            <a:endParaRPr lang="en-US" altLang="en-US" b="0" dirty="0">
              <a:latin typeface="Arial" pitchFamily="34" charset="0"/>
            </a:endParaRPr>
          </a:p>
        </p:txBody>
      </p:sp>
      <p:sp>
        <p:nvSpPr>
          <p:cNvPr id="291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18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5963" y="4495800"/>
            <a:ext cx="5732462" cy="4260850"/>
          </a:xfrm>
          <a:noFill/>
        </p:spPr>
        <p:txBody>
          <a:bodyPr lIns="96650" tIns="48324" rIns="96650" bIns="48324"/>
          <a:lstStyle/>
          <a:p>
            <a:pPr>
              <a:lnSpc>
                <a:spcPct val="80000"/>
              </a:lnSpc>
            </a:pPr>
            <a:endParaRPr lang="pl-PL" altLang="en-US">
              <a:ea typeface="ヒラギノ角ゴ Pro W3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0935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/>
              <a:t>3)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12EB1-48BE-4076-AF2D-862499088B2C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096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283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225284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eaLnBrk="0" hangingPunct="0">
              <a:defRPr kumimoji="1" b="1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eaLnBrk="1" hangingPunct="1">
              <a:defRPr/>
            </a:pPr>
            <a:fld id="{751215C1-65CC-4CDC-9249-F8DB8756E79D}" type="slidenum">
              <a:rPr lang="en-US" altLang="ko-KR" b="0"/>
              <a:pPr eaLnBrk="1" hangingPunct="1">
                <a:defRPr/>
              </a:pPr>
              <a:t>11</a:t>
            </a:fld>
            <a:endParaRPr lang="en-US" altLang="ko-KR" b="0"/>
          </a:p>
        </p:txBody>
      </p:sp>
    </p:spTree>
    <p:extLst>
      <p:ext uri="{BB962C8B-B14F-4D97-AF65-F5344CB8AC3E}">
        <p14:creationId xmlns:p14="http://schemas.microsoft.com/office/powerpoint/2010/main" val="357432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DA3FE281-324F-48F8-A1BD-5C25777BA7D8}" type="slidenum">
              <a:rPr lang="en-US" altLang="ko-KR" b="0"/>
              <a:pPr eaLnBrk="1" hangingPunct="1"/>
              <a:t>21</a:t>
            </a:fld>
            <a:endParaRPr lang="en-US" altLang="ko-KR" b="0"/>
          </a:p>
        </p:txBody>
      </p:sp>
      <p:sp>
        <p:nvSpPr>
          <p:cNvPr id="259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ko-KR" sz="1100">
                <a:latin typeface="Arial" panose="020B0604020202020204" pitchFamily="34" charset="0"/>
                <a:ea typeface="굴림" panose="020B0600000101010101" pitchFamily="50" charset="-127"/>
              </a:rPr>
              <a:t> </a:t>
            </a:r>
            <a:endParaRPr lang="en-US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36575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err="1"/>
              <a:t>ApVs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39116-E165-471D-A266-97C0AFA9D105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6925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err="1"/>
              <a:t>AsVp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39116-E165-471D-A266-97C0AFA9D105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3555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err="1"/>
              <a:t>AsVp</a:t>
            </a:r>
            <a:endParaRPr lang="en-US" altLang="ko-KR" dirty="0"/>
          </a:p>
          <a:p>
            <a:r>
              <a:rPr lang="en-US" altLang="ko-KR" dirty="0" err="1"/>
              <a:t>ApVp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39116-E165-471D-A266-97C0AFA9D105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2035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CCF231C-6C85-4382-AC8C-44677D10092B}" type="slidenum">
              <a:rPr lang="en-US" altLang="en-US" smtClean="0">
                <a:ea typeface="ヒラギノ角ゴ Pro W3" pitchFamily="80" charset="-128"/>
              </a:rPr>
              <a:pPr eaLnBrk="1" hangingPunct="1">
                <a:spcBef>
                  <a:spcPct val="0"/>
                </a:spcBef>
              </a:pPr>
              <a:t>30</a:t>
            </a:fld>
            <a:endParaRPr lang="en-US" altLang="en-US" dirty="0">
              <a:ea typeface="ヒラギノ角ゴ Pro W3" pitchFamily="80" charset="-128"/>
            </a:endParaRPr>
          </a:p>
        </p:txBody>
      </p:sp>
      <p:sp>
        <p:nvSpPr>
          <p:cNvPr id="264195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0" tIns="48324" rIns="96650" bIns="48324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7A29946-2E6A-4325-AE54-578FC5AAD159}" type="slidenum">
              <a:rPr lang="en-US" altLang="en-US" b="0">
                <a:latin typeface="Arial" pitchFamily="34" charset="0"/>
              </a:rPr>
              <a:pPr algn="r" eaLnBrk="1" hangingPunct="1">
                <a:spcBef>
                  <a:spcPct val="0"/>
                </a:spcBef>
              </a:pPr>
              <a:t>30</a:t>
            </a:fld>
            <a:endParaRPr lang="en-US" altLang="en-US" b="0" dirty="0">
              <a:latin typeface="Arial" pitchFamily="34" charset="0"/>
            </a:endParaRPr>
          </a:p>
        </p:txBody>
      </p:sp>
      <p:sp>
        <p:nvSpPr>
          <p:cNvPr id="2641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41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0" y="4559300"/>
            <a:ext cx="5849938" cy="4318000"/>
          </a:xfrm>
          <a:noFill/>
        </p:spPr>
        <p:txBody>
          <a:bodyPr lIns="96650" tIns="48324" rIns="96650" bIns="48324"/>
          <a:lstStyle/>
          <a:p>
            <a:endParaRPr lang="pl-PL" altLang="en-US" i="1">
              <a:ea typeface="ヒラギノ角ゴ Pro W3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5412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9CCF173-AC68-4238-8AB5-D3C9B59D06D1}" type="slidenum">
              <a:rPr lang="en-US" altLang="en-US" smtClean="0">
                <a:ea typeface="ヒラギノ角ゴ Pro W3" pitchFamily="80" charset="-128"/>
              </a:rPr>
              <a:pPr eaLnBrk="1" hangingPunct="1">
                <a:spcBef>
                  <a:spcPct val="0"/>
                </a:spcBef>
              </a:pPr>
              <a:t>31</a:t>
            </a:fld>
            <a:endParaRPr lang="en-US" altLang="en-US" dirty="0">
              <a:ea typeface="ヒラギノ角ゴ Pro W3" pitchFamily="80" charset="-128"/>
            </a:endParaRPr>
          </a:p>
        </p:txBody>
      </p:sp>
      <p:sp>
        <p:nvSpPr>
          <p:cNvPr id="265219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0" tIns="48324" rIns="96650" bIns="48324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A644BEE-DA14-4843-AB54-F33782C7DEC3}" type="slidenum">
              <a:rPr lang="en-US" altLang="en-US" b="0">
                <a:latin typeface="Arial" pitchFamily="34" charset="0"/>
              </a:rPr>
              <a:pPr algn="r" eaLnBrk="1" hangingPunct="1">
                <a:spcBef>
                  <a:spcPct val="0"/>
                </a:spcBef>
              </a:pPr>
              <a:t>31</a:t>
            </a:fld>
            <a:endParaRPr lang="en-US" altLang="en-US" b="0" dirty="0">
              <a:latin typeface="Arial" pitchFamily="34" charset="0"/>
            </a:endParaRPr>
          </a:p>
        </p:txBody>
      </p:sp>
      <p:sp>
        <p:nvSpPr>
          <p:cNvPr id="2652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52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0" y="4559300"/>
            <a:ext cx="5849938" cy="4318000"/>
          </a:xfrm>
          <a:noFill/>
        </p:spPr>
        <p:txBody>
          <a:bodyPr lIns="96650" tIns="48324" rIns="96650" bIns="48324"/>
          <a:lstStyle/>
          <a:p>
            <a:endParaRPr lang="pl-PL" altLang="en-US" i="1">
              <a:ea typeface="ヒラギノ角ゴ Pro W3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8782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2C88BAF-0758-442E-B014-FB4436A06A2D}" type="slidenum">
              <a:rPr lang="en-US" altLang="en-US" smtClean="0">
                <a:ea typeface="ヒラギノ角ゴ Pro W3" pitchFamily="80" charset="-128"/>
              </a:rPr>
              <a:pPr eaLnBrk="1" hangingPunct="1">
                <a:spcBef>
                  <a:spcPct val="0"/>
                </a:spcBef>
              </a:pPr>
              <a:t>33</a:t>
            </a:fld>
            <a:endParaRPr lang="en-US" altLang="en-US" dirty="0">
              <a:ea typeface="ヒラギノ角ゴ Pro W3" pitchFamily="80" charset="-128"/>
            </a:endParaRPr>
          </a:p>
        </p:txBody>
      </p:sp>
      <p:sp>
        <p:nvSpPr>
          <p:cNvPr id="290819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0" tIns="48324" rIns="96650" bIns="48324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5E41E59-59DD-43A1-A6AC-47D0F241F036}" type="slidenum">
              <a:rPr lang="en-US" altLang="en-US" b="0">
                <a:latin typeface="Arial" pitchFamily="34" charset="0"/>
              </a:rPr>
              <a:pPr algn="r" eaLnBrk="1" hangingPunct="1">
                <a:spcBef>
                  <a:spcPct val="0"/>
                </a:spcBef>
              </a:pPr>
              <a:t>33</a:t>
            </a:fld>
            <a:endParaRPr lang="en-US" altLang="en-US" b="0" dirty="0">
              <a:latin typeface="Arial" pitchFamily="34" charset="0"/>
            </a:endParaRPr>
          </a:p>
        </p:txBody>
      </p:sp>
      <p:sp>
        <p:nvSpPr>
          <p:cNvPr id="290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08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5963" y="4495800"/>
            <a:ext cx="5732462" cy="4260850"/>
          </a:xfrm>
          <a:noFill/>
        </p:spPr>
        <p:txBody>
          <a:bodyPr lIns="96650" tIns="48324" rIns="96650" bIns="48324"/>
          <a:lstStyle/>
          <a:p>
            <a:pPr>
              <a:lnSpc>
                <a:spcPct val="80000"/>
              </a:lnSpc>
            </a:pPr>
            <a:endParaRPr lang="pl-PL" altLang="en-US">
              <a:ea typeface="ヒラギノ角ゴ Pro W3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6473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C0C0205-3FD4-360C-E60B-30C088CB0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864F3A5D-74BF-53D0-8DC3-AA297F1B5F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71A2996-AD69-1EB0-FE74-F83A1EC0E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AB4D-BB34-439C-A362-8A77F74829E7}" type="datetimeFigureOut">
              <a:rPr lang="ko-KR" altLang="en-US" smtClean="0"/>
              <a:t>2025-03-05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2036A11-7147-E41A-86E5-F68DB9819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B897CDD-866A-157E-C7EE-CB0DC7F77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47555-255D-4FC6-8F5A-0B97554F48E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8943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6EA48F1-7A01-F763-7BE0-0E3178596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FB958C1-0F48-17ED-1AE7-0B3D04900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9B081F4-5F99-9313-66F9-CBF66C7C4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AB4D-BB34-439C-A362-8A77F74829E7}" type="datetimeFigureOut">
              <a:rPr lang="ko-KR" altLang="en-US" smtClean="0"/>
              <a:t>2025-03-05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DA2E64E-F40D-E9C7-B54E-AB330C7AC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1CF13B3-0BE8-9998-5D49-A8B6F7691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47555-255D-4FC6-8F5A-0B97554F48E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1716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7643CEBB-A527-1834-6E61-AF8642592E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F620F2F-4704-9EEE-887E-08B6AD63E1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49ECFBA-D271-0643-4545-5279AE060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AB4D-BB34-439C-A362-8A77F74829E7}" type="datetimeFigureOut">
              <a:rPr lang="ko-KR" altLang="en-US" smtClean="0"/>
              <a:t>2025-03-05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B2A15D9-D62C-DDBC-8A98-2424D236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A9C24C0-CEA6-71E6-1C43-19790CA4E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47555-255D-4FC6-8F5A-0B97554F48E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6183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제목, 텍스트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2400" y="3048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1422400" y="1676400"/>
            <a:ext cx="508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705600" y="1676400"/>
            <a:ext cx="508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FFB82-43D2-482E-88F0-024907540B4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17240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0292" y="329759"/>
            <a:ext cx="11611429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/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79550"/>
            <a:ext cx="10363200" cy="4114800"/>
          </a:xfrm>
          <a:prstGeom prst="rect">
            <a:avLst/>
          </a:prstGeom>
        </p:spPr>
        <p:txBody>
          <a:bodyPr lIns="82058" tIns="41029" rIns="82058" bIns="41029"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4296228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4474" y="373379"/>
            <a:ext cx="11175999" cy="2667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04474" y="625898"/>
            <a:ext cx="11175999" cy="266700"/>
          </a:xfrm>
        </p:spPr>
        <p:txBody>
          <a:bodyPr>
            <a:noAutofit/>
          </a:bodyPr>
          <a:lstStyle>
            <a:lvl1pPr marL="0">
              <a:lnSpc>
                <a:spcPts val="2000"/>
              </a:lnSpc>
              <a:spcAft>
                <a:spcPts val="0"/>
              </a:spcAft>
              <a:buFontTx/>
              <a:buNone/>
              <a:defRPr sz="2300" cap="all">
                <a:solidFill>
                  <a:schemeClr val="tx2"/>
                </a:solidFill>
                <a:latin typeface="Effra Light"/>
              </a:defRPr>
            </a:lvl1pPr>
            <a:lvl2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2pPr>
            <a:lvl3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3pPr>
            <a:lvl4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4pPr>
            <a:lvl5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5pPr>
            <a:lvl6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00" b="0" i="0" cap="all">
                <a:latin typeface="Effra Light"/>
                <a:cs typeface="Effra Light"/>
              </a:defRPr>
            </a:lvl6pPr>
            <a:lvl7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00" b="0" i="0" cap="all">
                <a:latin typeface="Effra Light"/>
                <a:cs typeface="Effra Light"/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E9A97-A9B3-4C78-992E-8DCF69FD1C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Presentation Title (Edit on Slide Master)   |   June 1, 2015   |   Confidential, for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896318441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CF3F42B-306A-98CB-64A0-BFCE5DD1D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42918FA-F9F8-73F3-29A8-AAE9EB01C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C491D3D-4309-7F76-85A1-5E613BFA1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AB4D-BB34-439C-A362-8A77F74829E7}" type="datetimeFigureOut">
              <a:rPr lang="ko-KR" altLang="en-US" smtClean="0"/>
              <a:t>2025-03-05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ED2CA7B-E38A-C110-FE88-4A94C827E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136D929-72C0-6563-D7E2-99F9CF3B9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47555-255D-4FC6-8F5A-0B97554F48E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6216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C419737-D4F6-C878-5CE9-9F496153E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A996C8C-59C2-C3A0-6DE7-A3EFE55D9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3652623-3E52-3F84-E286-FC003DDCD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AB4D-BB34-439C-A362-8A77F74829E7}" type="datetimeFigureOut">
              <a:rPr lang="ko-KR" altLang="en-US" smtClean="0"/>
              <a:t>2025-03-05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9078B67-0A34-973B-A2CA-41D7066D7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DA8EDFE-FFD1-86B9-DB2A-0943662F9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47555-255D-4FC6-8F5A-0B97554F48E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5370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BAF4471-4516-6035-D79D-85A9F6913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7D3DC89-0752-EF74-99A6-53D2815006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B85A1CE-78FE-8DC3-D403-F0167C5BB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93EA78C-2291-9D49-738D-1ADEB4158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AB4D-BB34-439C-A362-8A77F74829E7}" type="datetimeFigureOut">
              <a:rPr lang="ko-KR" altLang="en-US" smtClean="0"/>
              <a:t>2025-03-05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643C79D-C3FB-91D3-2774-E60941972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F38613D-EB11-1C4B-3F41-C2AD4CC27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47555-255D-4FC6-8F5A-0B97554F48E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8203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ED2D12E-D4AC-6485-4A8B-972F98D43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BFC1BF8-9696-E0C1-F868-015127896F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DF1EA2C-1AF5-5AF3-0886-563C3E0EE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0D91970-885B-DBCE-31B0-00A5FAB6CF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E7A39934-60EA-D113-6779-12EC3D1968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77D01FF1-2F47-670D-EA31-86414B739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AB4D-BB34-439C-A362-8A77F74829E7}" type="datetimeFigureOut">
              <a:rPr lang="ko-KR" altLang="en-US" smtClean="0"/>
              <a:t>2025-03-05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17F0DA38-3B93-A49D-6AFD-9FDF744DA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4BEC61B4-5517-2044-6976-49D7A9DF8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47555-255D-4FC6-8F5A-0B97554F48E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6313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6C424BB-8EE9-8866-5E20-A63B90904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06F933D-C686-F570-F2CB-079200E89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AB4D-BB34-439C-A362-8A77F74829E7}" type="datetimeFigureOut">
              <a:rPr lang="ko-KR" altLang="en-US" smtClean="0"/>
              <a:t>2025-03-05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E6AA594E-7AB8-BE7E-6ACF-993C1580B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7578D07-1F6F-02DF-A78F-13AABAD06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47555-255D-4FC6-8F5A-0B97554F48E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6631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948F560-DABA-66DD-AB6C-E7807A734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AB4D-BB34-439C-A362-8A77F74829E7}" type="datetimeFigureOut">
              <a:rPr lang="ko-KR" altLang="en-US" smtClean="0"/>
              <a:t>2025-03-05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3DF541A0-E808-14F2-C4F9-EFA95EB9D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A2423CA-4326-9554-BAD1-B29C8BF36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47555-255D-4FC6-8F5A-0B97554F48E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9081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E2CD0ED-F4BF-FD01-F387-3B84D631E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2D6859D-6A3C-7CF8-C32A-659E5CC96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0E90117-136C-6CBA-52CA-74C45E5DA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DF9976F-B1F8-0E0D-804E-C6AF6737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AB4D-BB34-439C-A362-8A77F74829E7}" type="datetimeFigureOut">
              <a:rPr lang="ko-KR" altLang="en-US" smtClean="0"/>
              <a:t>2025-03-05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0764905-9F85-ED35-C3D0-242D43861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556BD50-FAF9-E70D-18A1-AC8CC48DA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47555-255D-4FC6-8F5A-0B97554F48E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2063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C289F7D-592F-E4D5-E445-6634A3B99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9B79D04-2E2F-9780-B664-55AD10BC34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C6E965B-ACDF-7C58-1931-5C4DA681C2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BBFFF21-47E1-67D7-C5A3-C0390C0B8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AB4D-BB34-439C-A362-8A77F74829E7}" type="datetimeFigureOut">
              <a:rPr lang="ko-KR" altLang="en-US" smtClean="0"/>
              <a:t>2025-03-05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53B8AD2-4857-C64E-0CD1-FE9DB93B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B835542-EFB2-58AC-D704-68B359F4D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47555-255D-4FC6-8F5A-0B97554F48E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3857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AB166F53-F70E-83BF-1C57-5A6F15855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C951261-B84D-CED6-D210-48448FD87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F096825-FE16-B291-C175-F10604913A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BAAB4D-BB34-439C-A362-8A77F74829E7}" type="datetimeFigureOut">
              <a:rPr lang="ko-KR" altLang="en-US" smtClean="0"/>
              <a:t>2025-03-05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FB6C3BB-2311-8DC5-C091-5A3C2C4FD9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A4A53C7-E714-218D-E5EE-6410FD41C6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047555-255D-4FC6-8F5A-0B97554F48E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0824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C8B6764-681F-EE1D-6BFD-CBA700E227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 err="1"/>
              <a:t>서맥성</a:t>
            </a:r>
            <a:r>
              <a:rPr lang="ko-KR" altLang="en-US" dirty="0"/>
              <a:t> 부정맥의 심전도 판독 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F78F821B-D752-E749-13BF-187195A030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46684"/>
            <a:ext cx="9144000" cy="1011115"/>
          </a:xfrm>
        </p:spPr>
        <p:txBody>
          <a:bodyPr/>
          <a:lstStyle/>
          <a:p>
            <a:r>
              <a:rPr lang="ko-KR" altLang="en-US"/>
              <a:t>삼성서울병원</a:t>
            </a:r>
            <a:endParaRPr lang="en-US" altLang="ko-KR" dirty="0"/>
          </a:p>
          <a:p>
            <a:r>
              <a:rPr lang="ko-KR" altLang="en-US" dirty="0"/>
              <a:t>김주연</a:t>
            </a:r>
          </a:p>
        </p:txBody>
      </p:sp>
    </p:spTree>
    <p:extLst>
      <p:ext uri="{BB962C8B-B14F-4D97-AF65-F5344CB8AC3E}">
        <p14:creationId xmlns:p14="http://schemas.microsoft.com/office/powerpoint/2010/main" val="2012168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441701" y="2489200"/>
            <a:ext cx="5230599" cy="76431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600"/>
              </a:lnSpc>
            </a:pPr>
            <a:r>
              <a:rPr lang="en-US" altLang="zh-CN" sz="4404" dirty="0">
                <a:solidFill>
                  <a:srgbClr val="000000"/>
                </a:solidFill>
                <a:latin typeface="맑은 고딕" pitchFamily="18" charset="0"/>
                <a:cs typeface="맑은 고딕" pitchFamily="18" charset="0"/>
              </a:rPr>
              <a:t>SA</a:t>
            </a:r>
            <a:r>
              <a:rPr lang="en-US" altLang="zh-CN" sz="44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dirty="0">
                <a:solidFill>
                  <a:srgbClr val="000000"/>
                </a:solidFill>
                <a:latin typeface="맑은 고딕" pitchFamily="18" charset="0"/>
                <a:cs typeface="맑은 고딕" pitchFamily="18" charset="0"/>
              </a:rPr>
              <a:t>node</a:t>
            </a:r>
            <a:r>
              <a:rPr lang="en-US" altLang="zh-CN" sz="44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dirty="0">
                <a:solidFill>
                  <a:srgbClr val="000000"/>
                </a:solidFill>
                <a:latin typeface="맑은 고딕" pitchFamily="18" charset="0"/>
                <a:cs typeface="맑은 고딕" pitchFamily="18" charset="0"/>
              </a:rPr>
              <a:t>dysfunction</a:t>
            </a:r>
          </a:p>
        </p:txBody>
      </p:sp>
    </p:spTree>
    <p:extLst>
      <p:ext uri="{BB962C8B-B14F-4D97-AF65-F5344CB8AC3E}">
        <p14:creationId xmlns:p14="http://schemas.microsoft.com/office/powerpoint/2010/main" val="3046843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81200" y="155575"/>
            <a:ext cx="8229600" cy="1252538"/>
          </a:xfrm>
        </p:spPr>
        <p:txBody>
          <a:bodyPr/>
          <a:lstStyle/>
          <a:p>
            <a:pPr eaLnBrk="1" hangingPunct="1">
              <a:defRPr/>
            </a:pPr>
            <a:endParaRPr lang="ko-KR" altLang="en-US"/>
          </a:p>
        </p:txBody>
      </p:sp>
      <p:sp>
        <p:nvSpPr>
          <p:cNvPr id="24579" name="내용 개체 틀 2"/>
          <p:cNvSpPr>
            <a:spLocks noGrp="1"/>
          </p:cNvSpPr>
          <p:nvPr>
            <p:ph idx="1"/>
          </p:nvPr>
        </p:nvSpPr>
        <p:spPr>
          <a:xfrm>
            <a:off x="1809750" y="1000126"/>
            <a:ext cx="8229600" cy="4625975"/>
          </a:xfrm>
        </p:spPr>
        <p:txBody>
          <a:bodyPr/>
          <a:lstStyle/>
          <a:p>
            <a:pPr eaLnBrk="1" hangingPunct="1"/>
            <a:endParaRPr lang="en-US" altLang="ko-KR"/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Bradyarrhythmias</a:t>
            </a:r>
          </a:p>
          <a:p>
            <a:pPr eaLnBrk="1" hangingPunct="1"/>
            <a:endParaRPr lang="en-US" altLang="ko-KR"/>
          </a:p>
          <a:p>
            <a:pPr eaLnBrk="1" hangingPunct="1"/>
            <a:endParaRPr lang="en-US" altLang="ko-KR"/>
          </a:p>
        </p:txBody>
      </p:sp>
      <p:cxnSp>
        <p:nvCxnSpPr>
          <p:cNvPr id="9" name="직선 연결선 8"/>
          <p:cNvCxnSpPr/>
          <p:nvPr/>
        </p:nvCxnSpPr>
        <p:spPr>
          <a:xfrm>
            <a:off x="5881688" y="2000250"/>
            <a:ext cx="285750" cy="1588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5881688" y="2928939"/>
            <a:ext cx="285750" cy="1587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 rot="5400000">
            <a:off x="5418138" y="2463801"/>
            <a:ext cx="928688" cy="1587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3" name="TextBox 13"/>
          <p:cNvSpPr txBox="1">
            <a:spLocks noChangeArrowheads="1"/>
          </p:cNvSpPr>
          <p:nvPr/>
        </p:nvSpPr>
        <p:spPr bwMode="auto">
          <a:xfrm>
            <a:off x="6238876" y="1785938"/>
            <a:ext cx="27860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/>
              <a:t>Sinus node dysfunction (SSS)</a:t>
            </a:r>
            <a:endParaRPr lang="ko-KR" altLang="en-US"/>
          </a:p>
        </p:txBody>
      </p:sp>
      <p:sp>
        <p:nvSpPr>
          <p:cNvPr id="24584" name="TextBox 14"/>
          <p:cNvSpPr txBox="1">
            <a:spLocks noChangeArrowheads="1"/>
          </p:cNvSpPr>
          <p:nvPr/>
        </p:nvSpPr>
        <p:spPr bwMode="auto">
          <a:xfrm>
            <a:off x="6238876" y="2714625"/>
            <a:ext cx="2786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/>
              <a:t>Atrioventricular block</a:t>
            </a:r>
            <a:endParaRPr lang="ko-KR" altLang="en-US"/>
          </a:p>
        </p:txBody>
      </p:sp>
      <p:pic>
        <p:nvPicPr>
          <p:cNvPr id="24585" name="Picture 8" descr="Untitled-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6" y="2714626"/>
            <a:ext cx="3929063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5" descr="EMB00000fd45ba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3214688"/>
            <a:ext cx="434181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직선 연결선 25"/>
          <p:cNvCxnSpPr/>
          <p:nvPr/>
        </p:nvCxnSpPr>
        <p:spPr>
          <a:xfrm>
            <a:off x="6310314" y="3786189"/>
            <a:ext cx="1785937" cy="15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/>
          <p:cNvCxnSpPr/>
          <p:nvPr/>
        </p:nvCxnSpPr>
        <p:spPr>
          <a:xfrm>
            <a:off x="6310314" y="5214939"/>
            <a:ext cx="1785937" cy="15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그룹 29"/>
          <p:cNvGrpSpPr>
            <a:grpSpLocks/>
          </p:cNvGrpSpPr>
          <p:nvPr/>
        </p:nvGrpSpPr>
        <p:grpSpPr bwMode="auto">
          <a:xfrm>
            <a:off x="1638301" y="2928939"/>
            <a:ext cx="1743076" cy="1571625"/>
            <a:chOff x="114269" y="2928934"/>
            <a:chExt cx="1743088" cy="1571636"/>
          </a:xfrm>
        </p:grpSpPr>
        <p:sp>
          <p:nvSpPr>
            <p:cNvPr id="23" name="곱셈 기호 22"/>
            <p:cNvSpPr/>
            <p:nvPr/>
          </p:nvSpPr>
          <p:spPr>
            <a:xfrm>
              <a:off x="785787" y="3857627"/>
              <a:ext cx="500065" cy="642943"/>
            </a:xfrm>
            <a:prstGeom prst="mathMultiply">
              <a:avLst/>
            </a:prstGeom>
            <a:solidFill>
              <a:schemeClr val="tx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8" name="타원형 설명선 27"/>
            <p:cNvSpPr/>
            <p:nvPr/>
          </p:nvSpPr>
          <p:spPr>
            <a:xfrm>
              <a:off x="114269" y="2928934"/>
              <a:ext cx="1743088" cy="928693"/>
            </a:xfrm>
            <a:prstGeom prst="wedgeEllipseCallout">
              <a:avLst>
                <a:gd name="adj1" fmla="val -2960"/>
                <a:gd name="adj2" fmla="val 6830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dirty="0"/>
                <a:t>Failure of initiation</a:t>
              </a:r>
              <a:endParaRPr lang="ko-KR" altLang="en-US" dirty="0"/>
            </a:p>
          </p:txBody>
        </p:sp>
      </p:grpSp>
      <p:grpSp>
        <p:nvGrpSpPr>
          <p:cNvPr id="4" name="그룹 30"/>
          <p:cNvGrpSpPr>
            <a:grpSpLocks/>
          </p:cNvGrpSpPr>
          <p:nvPr/>
        </p:nvGrpSpPr>
        <p:grpSpPr bwMode="auto">
          <a:xfrm>
            <a:off x="3205166" y="2964657"/>
            <a:ext cx="1947861" cy="1643063"/>
            <a:chOff x="1785918" y="3143248"/>
            <a:chExt cx="1947875" cy="1643074"/>
          </a:xfrm>
        </p:grpSpPr>
        <p:sp>
          <p:nvSpPr>
            <p:cNvPr id="24" name="타원형 설명선 23"/>
            <p:cNvSpPr/>
            <p:nvPr/>
          </p:nvSpPr>
          <p:spPr>
            <a:xfrm>
              <a:off x="1785918" y="3143248"/>
              <a:ext cx="1947875" cy="857256"/>
            </a:xfrm>
            <a:prstGeom prst="wedgeEllipseCallout">
              <a:avLst>
                <a:gd name="adj1" fmla="val -5335"/>
                <a:gd name="adj2" fmla="val 7433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dirty="0"/>
                <a:t>Failure of conduction</a:t>
              </a:r>
              <a:endParaRPr lang="ko-KR" altLang="en-US" dirty="0"/>
            </a:p>
          </p:txBody>
        </p:sp>
        <p:sp>
          <p:nvSpPr>
            <p:cNvPr id="29" name="곱셈 기호 28"/>
            <p:cNvSpPr/>
            <p:nvPr/>
          </p:nvSpPr>
          <p:spPr>
            <a:xfrm>
              <a:off x="2214546" y="4143380"/>
              <a:ext cx="500065" cy="642942"/>
            </a:xfrm>
            <a:prstGeom prst="mathMultiply">
              <a:avLst/>
            </a:prstGeom>
            <a:solidFill>
              <a:schemeClr val="tx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736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Sinus pause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775" y="1504950"/>
            <a:ext cx="6465094" cy="245745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1" y="3962400"/>
            <a:ext cx="6493669" cy="2393156"/>
          </a:xfrm>
          <a:prstGeom prst="rect">
            <a:avLst/>
          </a:prstGeom>
        </p:spPr>
      </p:pic>
      <p:cxnSp>
        <p:nvCxnSpPr>
          <p:cNvPr id="7" name="직선 화살표 연결선 6"/>
          <p:cNvCxnSpPr/>
          <p:nvPr/>
        </p:nvCxnSpPr>
        <p:spPr>
          <a:xfrm>
            <a:off x="4138651" y="4213354"/>
            <a:ext cx="3561735" cy="14749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직사각형 7"/>
          <p:cNvSpPr/>
          <p:nvPr/>
        </p:nvSpPr>
        <p:spPr>
          <a:xfrm>
            <a:off x="1782097" y="3674192"/>
            <a:ext cx="1880420" cy="7669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000" dirty="0">
                <a:solidFill>
                  <a:schemeClr val="tx1"/>
                </a:solidFill>
              </a:rPr>
              <a:t>SSS</a:t>
            </a:r>
            <a:endParaRPr lang="ko-KR" altLang="en-US" sz="3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6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altLang="ko-KR"/>
              <a:t>Which is tachy-brady?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2476500" y="1417638"/>
            <a:ext cx="7238999" cy="5252525"/>
          </a:xfrm>
          <a:prstGeom prst="rect">
            <a:avLst/>
          </a:prstGeom>
        </p:spPr>
      </p:pic>
      <p:sp>
        <p:nvSpPr>
          <p:cNvPr id="5" name="타원 4"/>
          <p:cNvSpPr/>
          <p:nvPr/>
        </p:nvSpPr>
        <p:spPr>
          <a:xfrm>
            <a:off x="8153400" y="4313003"/>
            <a:ext cx="838200" cy="1981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582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441700" y="2489200"/>
            <a:ext cx="5247142" cy="76431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600"/>
              </a:lnSpc>
            </a:pPr>
            <a:r>
              <a:rPr lang="en-US" altLang="zh-CN" sz="4404" dirty="0">
                <a:solidFill>
                  <a:srgbClr val="000000"/>
                </a:solidFill>
                <a:latin typeface="맑은 고딕" pitchFamily="18" charset="0"/>
                <a:cs typeface="맑은 고딕" pitchFamily="18" charset="0"/>
              </a:rPr>
              <a:t>AV</a:t>
            </a:r>
            <a:r>
              <a:rPr lang="en-US" altLang="zh-CN" sz="44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dirty="0">
                <a:solidFill>
                  <a:srgbClr val="000000"/>
                </a:solidFill>
                <a:latin typeface="맑은 고딕" pitchFamily="18" charset="0"/>
                <a:cs typeface="맑은 고딕" pitchFamily="18" charset="0"/>
              </a:rPr>
              <a:t>node</a:t>
            </a:r>
            <a:r>
              <a:rPr lang="en-US" altLang="zh-CN" sz="44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dirty="0">
                <a:solidFill>
                  <a:srgbClr val="000000"/>
                </a:solidFill>
                <a:latin typeface="맑은 고딕" pitchFamily="18" charset="0"/>
                <a:cs typeface="맑은 고딕" pitchFamily="18" charset="0"/>
              </a:rPr>
              <a:t>dysfunction</a:t>
            </a:r>
          </a:p>
        </p:txBody>
      </p:sp>
    </p:spTree>
    <p:extLst>
      <p:ext uri="{BB962C8B-B14F-4D97-AF65-F5344CB8AC3E}">
        <p14:creationId xmlns:p14="http://schemas.microsoft.com/office/powerpoint/2010/main" val="3744964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제목 1"/>
          <p:cNvSpPr>
            <a:spLocks noGrp="1"/>
          </p:cNvSpPr>
          <p:nvPr>
            <p:ph type="title"/>
          </p:nvPr>
        </p:nvSpPr>
        <p:spPr bwMode="auto">
          <a:xfrm>
            <a:off x="2209800" y="685801"/>
            <a:ext cx="7391400" cy="7453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ko-KR" dirty="0"/>
              <a:t>AV Block (between P and QRS)</a:t>
            </a:r>
            <a:endParaRPr lang="ko-KR" altLang="en-US" dirty="0"/>
          </a:p>
        </p:txBody>
      </p:sp>
      <p:sp>
        <p:nvSpPr>
          <p:cNvPr id="30723" name="내용 개체 틀 2"/>
          <p:cNvSpPr>
            <a:spLocks noGrp="1"/>
          </p:cNvSpPr>
          <p:nvPr>
            <p:ph idx="1"/>
          </p:nvPr>
        </p:nvSpPr>
        <p:spPr bwMode="auto">
          <a:xfrm>
            <a:off x="1008956" y="2204864"/>
            <a:ext cx="9793088" cy="33730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385763" indent="-385763">
              <a:buFont typeface="맑은 고딕" panose="020B0503020000020004" pitchFamily="50" charset="-127"/>
              <a:buAutoNum type="arabicPeriod"/>
            </a:pPr>
            <a:r>
              <a:rPr lang="en-US" altLang="ko-KR" sz="3600" dirty="0"/>
              <a:t>1</a:t>
            </a:r>
            <a:r>
              <a:rPr lang="en-US" altLang="ko-KR" sz="3600" baseline="30000" dirty="0"/>
              <a:t>st</a:t>
            </a:r>
            <a:r>
              <a:rPr lang="en-US" altLang="ko-KR" sz="3600" dirty="0"/>
              <a:t> degree: </a:t>
            </a:r>
            <a:r>
              <a:rPr lang="ko-KR" altLang="en-US" sz="3600" dirty="0"/>
              <a:t>단순히 </a:t>
            </a:r>
            <a:r>
              <a:rPr lang="en-US" altLang="ko-KR" sz="3600" dirty="0"/>
              <a:t>PR </a:t>
            </a:r>
            <a:r>
              <a:rPr lang="ko-KR" altLang="en-US" sz="3600" dirty="0"/>
              <a:t>간격이</a:t>
            </a:r>
            <a:r>
              <a:rPr lang="en-US" altLang="ko-KR" sz="3600" dirty="0"/>
              <a:t> </a:t>
            </a:r>
            <a:r>
              <a:rPr lang="ko-KR" altLang="en-US" sz="3600" dirty="0"/>
              <a:t>길어짐</a:t>
            </a:r>
            <a:endParaRPr lang="en-US" altLang="ko-KR" sz="3600" dirty="0"/>
          </a:p>
          <a:p>
            <a:pPr marL="385763" indent="-385763">
              <a:buFont typeface="맑은 고딕" panose="020B0503020000020004" pitchFamily="50" charset="-127"/>
              <a:buAutoNum type="arabicPeriod"/>
            </a:pPr>
            <a:r>
              <a:rPr lang="en-US" altLang="ko-KR" sz="3600" dirty="0"/>
              <a:t>2</a:t>
            </a:r>
            <a:r>
              <a:rPr lang="en-US" altLang="ko-KR" sz="3600" baseline="30000" dirty="0"/>
              <a:t>nd</a:t>
            </a:r>
            <a:r>
              <a:rPr lang="en-US" altLang="ko-KR" sz="3600" dirty="0"/>
              <a:t> degree: </a:t>
            </a:r>
            <a:r>
              <a:rPr lang="ko-KR" altLang="en-US" sz="3600" dirty="0"/>
              <a:t>간간히 </a:t>
            </a:r>
            <a:r>
              <a:rPr lang="en-US" altLang="ko-KR" sz="3600" dirty="0"/>
              <a:t>conduction </a:t>
            </a:r>
            <a:r>
              <a:rPr lang="ko-KR" altLang="en-US" sz="3600" dirty="0"/>
              <a:t>이 안됨</a:t>
            </a:r>
            <a:endParaRPr lang="en-US" altLang="ko-KR" sz="3600" dirty="0"/>
          </a:p>
          <a:p>
            <a:pPr lvl="1" indent="-385763"/>
            <a:r>
              <a:rPr lang="en-US" altLang="ko-KR" sz="1800" dirty="0"/>
              <a:t>Type 1 (</a:t>
            </a:r>
            <a:r>
              <a:rPr lang="en-US" altLang="ko-KR" sz="1800" dirty="0" err="1"/>
              <a:t>Wenchebach</a:t>
            </a:r>
            <a:r>
              <a:rPr lang="en-US" altLang="ko-KR" sz="1800" dirty="0"/>
              <a:t>): PR </a:t>
            </a:r>
            <a:r>
              <a:rPr lang="ko-KR" altLang="en-US" sz="1800" dirty="0"/>
              <a:t>간격이 길어지다가 </a:t>
            </a:r>
            <a:r>
              <a:rPr lang="en-US" altLang="ko-KR" sz="1800" dirty="0"/>
              <a:t>block</a:t>
            </a:r>
          </a:p>
          <a:p>
            <a:pPr lvl="1" indent="-385763"/>
            <a:r>
              <a:rPr lang="en-US" altLang="ko-KR" sz="1800" dirty="0"/>
              <a:t>Type</a:t>
            </a:r>
            <a:r>
              <a:rPr lang="ko-KR" altLang="en-US" sz="1800" dirty="0"/>
              <a:t> </a:t>
            </a:r>
            <a:r>
              <a:rPr lang="en-US" altLang="ko-KR" sz="1800" dirty="0"/>
              <a:t>2: PR </a:t>
            </a:r>
            <a:r>
              <a:rPr lang="ko-KR" altLang="en-US" sz="1800" dirty="0"/>
              <a:t>간격이 일정하다가 </a:t>
            </a:r>
            <a:r>
              <a:rPr lang="en-US" altLang="ko-KR" sz="1800" dirty="0"/>
              <a:t>block</a:t>
            </a:r>
          </a:p>
          <a:p>
            <a:pPr lvl="1" indent="-385763"/>
            <a:r>
              <a:rPr lang="en-US" altLang="ko-KR" sz="1800" dirty="0"/>
              <a:t>High degree: 2</a:t>
            </a:r>
            <a:r>
              <a:rPr lang="ko-KR" altLang="en-US" sz="1800" dirty="0"/>
              <a:t>개 이상의 </a:t>
            </a:r>
            <a:r>
              <a:rPr lang="en-US" altLang="ko-KR" sz="1800" dirty="0"/>
              <a:t>P wave</a:t>
            </a:r>
            <a:r>
              <a:rPr lang="ko-KR" altLang="en-US" sz="1800" dirty="0"/>
              <a:t> 있은</a:t>
            </a:r>
            <a:r>
              <a:rPr lang="en-US" altLang="ko-KR" sz="1800" dirty="0"/>
              <a:t> </a:t>
            </a:r>
            <a:r>
              <a:rPr lang="ko-KR" altLang="en-US" sz="1800" dirty="0"/>
              <a:t>후에야 전달</a:t>
            </a:r>
            <a:endParaRPr lang="en-US" altLang="ko-KR" sz="1800" dirty="0"/>
          </a:p>
          <a:p>
            <a:pPr marL="385763" indent="-385763">
              <a:buFont typeface="맑은 고딕" panose="020B0503020000020004" pitchFamily="50" charset="-127"/>
              <a:buAutoNum type="arabicPeriod"/>
            </a:pPr>
            <a:r>
              <a:rPr lang="en-US" altLang="ko-KR" sz="3600" dirty="0"/>
              <a:t>3rd degree: complete</a:t>
            </a:r>
            <a:r>
              <a:rPr lang="ko-KR" altLang="en-US" sz="3600" dirty="0"/>
              <a:t> </a:t>
            </a:r>
            <a:r>
              <a:rPr lang="en-US" altLang="ko-KR" sz="3600" dirty="0"/>
              <a:t>block</a:t>
            </a:r>
          </a:p>
          <a:p>
            <a:pPr marL="385763" indent="-385763">
              <a:buFont typeface="맑은 고딕" panose="020B0503020000020004" pitchFamily="50" charset="-127"/>
              <a:buAutoNum type="arabicPeriod"/>
            </a:pP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969518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PR interval, P-QRS </a:t>
            </a:r>
            <a:r>
              <a:rPr lang="ko-KR" altLang="en-US" dirty="0"/>
              <a:t>관계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</p:txBody>
      </p:sp>
      <p:pic>
        <p:nvPicPr>
          <p:cNvPr id="4" name="Picture 5" descr="http://mykentuckyheart.com/images/pictures/AVblock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45"/>
          <a:stretch>
            <a:fillRect/>
          </a:stretch>
        </p:blipFill>
        <p:spPr bwMode="auto">
          <a:xfrm>
            <a:off x="3009900" y="2582782"/>
            <a:ext cx="6137388" cy="2343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082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r>
              <a:rPr lang="en-US" altLang="ko-KR" baseline="30000" dirty="0"/>
              <a:t>nd</a:t>
            </a:r>
            <a:r>
              <a:rPr lang="en-US" altLang="ko-KR" dirty="0"/>
              <a:t> degree AV block</a:t>
            </a:r>
            <a:endParaRPr lang="ko-KR" altLang="en-US" dirty="0"/>
          </a:p>
        </p:txBody>
      </p:sp>
      <p:pic>
        <p:nvPicPr>
          <p:cNvPr id="2050" name="Picture 2" descr="http://d2ik8svv2swg1p.cloudfront.net/ekgtracings/313.gi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1" b="30749"/>
          <a:stretch/>
        </p:blipFill>
        <p:spPr bwMode="auto">
          <a:xfrm>
            <a:off x="3179677" y="4185084"/>
            <a:ext cx="5643563" cy="118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proprofs.com/flashcards/upload/a1805654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39" b="29985"/>
          <a:stretch/>
        </p:blipFill>
        <p:spPr bwMode="auto">
          <a:xfrm>
            <a:off x="3179677" y="2402886"/>
            <a:ext cx="5655469" cy="10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4583832" y="3591018"/>
            <a:ext cx="2808312" cy="4860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50" dirty="0" err="1">
                <a:solidFill>
                  <a:schemeClr val="tx1"/>
                </a:solidFill>
              </a:rPr>
              <a:t>Mobitz</a:t>
            </a:r>
            <a:r>
              <a:rPr lang="en-US" altLang="ko-KR" sz="1350" dirty="0">
                <a:solidFill>
                  <a:schemeClr val="tx1"/>
                </a:solidFill>
              </a:rPr>
              <a:t> type 1 (</a:t>
            </a:r>
            <a:r>
              <a:rPr lang="en-US" altLang="ko-KR" sz="1350" dirty="0" err="1">
                <a:solidFill>
                  <a:schemeClr val="tx1"/>
                </a:solidFill>
              </a:rPr>
              <a:t>Wenckebach</a:t>
            </a:r>
            <a:r>
              <a:rPr lang="en-US" altLang="ko-KR" sz="1350" dirty="0">
                <a:solidFill>
                  <a:schemeClr val="tx1"/>
                </a:solidFill>
              </a:rPr>
              <a:t>)</a:t>
            </a:r>
            <a:endParaRPr lang="ko-KR" altLang="en-US" sz="1350" dirty="0">
              <a:solidFill>
                <a:schemeClr val="tx1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583832" y="5427222"/>
            <a:ext cx="2808312" cy="4860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50" dirty="0" err="1">
                <a:solidFill>
                  <a:schemeClr val="tx1"/>
                </a:solidFill>
              </a:rPr>
              <a:t>Mobitz</a:t>
            </a:r>
            <a:r>
              <a:rPr lang="en-US" altLang="ko-KR" sz="1350" dirty="0">
                <a:solidFill>
                  <a:schemeClr val="tx1"/>
                </a:solidFill>
              </a:rPr>
              <a:t> type 2</a:t>
            </a:r>
            <a:endParaRPr lang="ko-KR" altLang="en-US" sz="1350" dirty="0">
              <a:solidFill>
                <a:schemeClr val="tx1"/>
              </a:solidFill>
            </a:endParaRPr>
          </a:p>
        </p:txBody>
      </p:sp>
      <p:cxnSp>
        <p:nvCxnSpPr>
          <p:cNvPr id="8" name="직선 화살표 연결선 7"/>
          <p:cNvCxnSpPr/>
          <p:nvPr/>
        </p:nvCxnSpPr>
        <p:spPr>
          <a:xfrm>
            <a:off x="4799857" y="4941168"/>
            <a:ext cx="188032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화살표 연결선 8"/>
          <p:cNvCxnSpPr/>
          <p:nvPr/>
        </p:nvCxnSpPr>
        <p:spPr>
          <a:xfrm>
            <a:off x="5555941" y="4941168"/>
            <a:ext cx="188032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/>
          <p:cNvCxnSpPr/>
          <p:nvPr/>
        </p:nvCxnSpPr>
        <p:spPr>
          <a:xfrm>
            <a:off x="6258019" y="4941168"/>
            <a:ext cx="188032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/>
          <p:cNvCxnSpPr/>
          <p:nvPr/>
        </p:nvCxnSpPr>
        <p:spPr>
          <a:xfrm>
            <a:off x="4151784" y="2672916"/>
            <a:ext cx="324036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/>
          <p:cNvCxnSpPr/>
          <p:nvPr/>
        </p:nvCxnSpPr>
        <p:spPr>
          <a:xfrm flipV="1">
            <a:off x="4987889" y="2672917"/>
            <a:ext cx="460040" cy="837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/>
          <p:cNvCxnSpPr/>
          <p:nvPr/>
        </p:nvCxnSpPr>
        <p:spPr>
          <a:xfrm>
            <a:off x="5879976" y="2672916"/>
            <a:ext cx="540060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4034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HR</a:t>
            </a:r>
            <a:r>
              <a:rPr lang="ko-KR" altLang="en-US" dirty="0"/>
              <a:t> </a:t>
            </a:r>
            <a:r>
              <a:rPr lang="en-US" altLang="ko-KR" dirty="0"/>
              <a:t>38, bradycardia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444" y="2153767"/>
            <a:ext cx="6575115" cy="3201738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3665730" y="4671138"/>
            <a:ext cx="162018" cy="108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50" dirty="0">
                <a:solidFill>
                  <a:srgbClr val="FF0000"/>
                </a:solidFill>
              </a:rPr>
              <a:t>*</a:t>
            </a:r>
            <a:endParaRPr lang="ko-KR" altLang="en-US" sz="1350" dirty="0">
              <a:solidFill>
                <a:srgbClr val="FF0000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097778" y="4671138"/>
            <a:ext cx="162018" cy="108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50" dirty="0">
                <a:solidFill>
                  <a:srgbClr val="FF0000"/>
                </a:solidFill>
              </a:rPr>
              <a:t>*</a:t>
            </a:r>
            <a:endParaRPr lang="ko-KR" altLang="en-US" sz="1350" dirty="0">
              <a:solidFill>
                <a:srgbClr val="FF0000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529826" y="4671138"/>
            <a:ext cx="162018" cy="108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50" dirty="0">
                <a:solidFill>
                  <a:srgbClr val="FF0000"/>
                </a:solidFill>
              </a:rPr>
              <a:t>*</a:t>
            </a:r>
            <a:endParaRPr lang="ko-KR" altLang="en-US" sz="1350" dirty="0">
              <a:solidFill>
                <a:srgbClr val="FF0000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4951985" y="4671138"/>
            <a:ext cx="162018" cy="108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50" dirty="0">
                <a:solidFill>
                  <a:srgbClr val="FF0000"/>
                </a:solidFill>
              </a:rPr>
              <a:t>*</a:t>
            </a:r>
            <a:endParaRPr lang="ko-KR" altLang="en-US" sz="1350" dirty="0">
              <a:solidFill>
                <a:srgbClr val="FF0000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261674" y="4671138"/>
            <a:ext cx="162018" cy="108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50" dirty="0">
                <a:solidFill>
                  <a:srgbClr val="FF0000"/>
                </a:solidFill>
              </a:rPr>
              <a:t>*</a:t>
            </a:r>
            <a:endParaRPr lang="ko-KR" altLang="en-US" sz="1350" dirty="0">
              <a:solidFill>
                <a:srgbClr val="FF0000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5374145" y="4671138"/>
            <a:ext cx="162018" cy="108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50" dirty="0">
                <a:solidFill>
                  <a:srgbClr val="FF0000"/>
                </a:solidFill>
              </a:rPr>
              <a:t>*</a:t>
            </a:r>
            <a:endParaRPr lang="ko-KR" altLang="en-US" sz="1350" dirty="0">
              <a:solidFill>
                <a:srgbClr val="FF0000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5879976" y="4671138"/>
            <a:ext cx="162018" cy="108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50" dirty="0">
                <a:solidFill>
                  <a:srgbClr val="FF0000"/>
                </a:solidFill>
              </a:rPr>
              <a:t>*</a:t>
            </a:r>
            <a:endParaRPr lang="ko-KR" altLang="en-US" sz="1350" dirty="0">
              <a:solidFill>
                <a:srgbClr val="FF0000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6341804" y="4671138"/>
            <a:ext cx="162018" cy="108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50" dirty="0">
                <a:solidFill>
                  <a:srgbClr val="FF0000"/>
                </a:solidFill>
              </a:rPr>
              <a:t>*</a:t>
            </a:r>
            <a:endParaRPr lang="ko-KR" altLang="en-US" sz="1350" dirty="0">
              <a:solidFill>
                <a:srgbClr val="FF0000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779290" y="4671138"/>
            <a:ext cx="162018" cy="108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50" dirty="0">
                <a:solidFill>
                  <a:srgbClr val="FF0000"/>
                </a:solidFill>
              </a:rPr>
              <a:t>*</a:t>
            </a:r>
            <a:endParaRPr lang="ko-KR" altLang="en-US" sz="1350" dirty="0">
              <a:solidFill>
                <a:srgbClr val="FF0000"/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7216776" y="4671138"/>
            <a:ext cx="162018" cy="108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50" dirty="0">
                <a:solidFill>
                  <a:srgbClr val="FF0000"/>
                </a:solidFill>
              </a:rPr>
              <a:t>*</a:t>
            </a:r>
            <a:endParaRPr lang="ko-KR" altLang="en-US" sz="1350" dirty="0">
              <a:solidFill>
                <a:srgbClr val="FF0000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7654262" y="4668058"/>
            <a:ext cx="162018" cy="108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50" dirty="0">
                <a:solidFill>
                  <a:srgbClr val="FF0000"/>
                </a:solidFill>
              </a:rPr>
              <a:t>*</a:t>
            </a:r>
            <a:endParaRPr lang="ko-KR" altLang="en-US" sz="1350" dirty="0">
              <a:solidFill>
                <a:srgbClr val="FF0000"/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8091749" y="4668058"/>
            <a:ext cx="162018" cy="108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50" dirty="0">
                <a:solidFill>
                  <a:srgbClr val="FF0000"/>
                </a:solidFill>
              </a:rPr>
              <a:t>*</a:t>
            </a:r>
            <a:endParaRPr lang="ko-KR" altLang="en-US" sz="1350" dirty="0">
              <a:solidFill>
                <a:srgbClr val="FF0000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8534370" y="4668058"/>
            <a:ext cx="162018" cy="108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50" dirty="0">
                <a:solidFill>
                  <a:srgbClr val="FF0000"/>
                </a:solidFill>
              </a:rPr>
              <a:t>*</a:t>
            </a:r>
            <a:endParaRPr lang="ko-KR" altLang="en-US" sz="1350" dirty="0">
              <a:solidFill>
                <a:srgbClr val="FF0000"/>
              </a:solidFill>
            </a:endParaRPr>
          </a:p>
        </p:txBody>
      </p:sp>
      <p:cxnSp>
        <p:nvCxnSpPr>
          <p:cNvPr id="19" name="직선 화살표 연결선 18"/>
          <p:cNvCxnSpPr/>
          <p:nvPr/>
        </p:nvCxnSpPr>
        <p:spPr>
          <a:xfrm>
            <a:off x="3261675" y="4887162"/>
            <a:ext cx="134026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/>
          <p:cNvCxnSpPr/>
          <p:nvPr/>
        </p:nvCxnSpPr>
        <p:spPr>
          <a:xfrm>
            <a:off x="4125771" y="4887162"/>
            <a:ext cx="188032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화살표 연결선 21"/>
          <p:cNvCxnSpPr/>
          <p:nvPr/>
        </p:nvCxnSpPr>
        <p:spPr>
          <a:xfrm>
            <a:off x="5879976" y="4887162"/>
            <a:ext cx="216024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직사각형 23"/>
          <p:cNvSpPr/>
          <p:nvPr/>
        </p:nvSpPr>
        <p:spPr>
          <a:xfrm>
            <a:off x="4097779" y="1808820"/>
            <a:ext cx="3993971" cy="64807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FFFF00"/>
                </a:solidFill>
              </a:rPr>
              <a:t>Complete AV block </a:t>
            </a:r>
            <a:endParaRPr lang="ko-KR" alt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71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altLang="ko-KR"/>
              <a:t>F/78, syncope</a:t>
            </a:r>
            <a:endParaRPr lang="ko-KR" altLang="en-US"/>
          </a:p>
        </p:txBody>
      </p:sp>
      <p:sp>
        <p:nvSpPr>
          <p:cNvPr id="2051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pic>
        <p:nvPicPr>
          <p:cNvPr id="2052" name="그림 3" descr="1_ 20150212 ECG_8.jpg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631950" y="1628775"/>
            <a:ext cx="8912225" cy="4968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33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ko-KR" altLang="en-US"/>
              <a:t>심전도란</a:t>
            </a:r>
            <a:r>
              <a:rPr lang="en-US" altLang="ko-KR"/>
              <a:t>?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2590801" y="1676401"/>
            <a:ext cx="7034213" cy="600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None/>
            </a:pPr>
            <a:r>
              <a:rPr lang="en-US" altLang="ko-KR" sz="2800"/>
              <a:t>- </a:t>
            </a:r>
            <a:r>
              <a:rPr lang="ko-KR" altLang="en-US" sz="2800"/>
              <a:t>심장에서 발생 되는 전기의 기록</a:t>
            </a:r>
          </a:p>
        </p:txBody>
      </p:sp>
      <p:pic>
        <p:nvPicPr>
          <p:cNvPr id="7172" name="Picture 4" descr="ekgcheck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" t="2188" r="11612" b="8792"/>
          <a:stretch>
            <a:fillRect/>
          </a:stretch>
        </p:blipFill>
        <p:spPr bwMode="auto">
          <a:xfrm>
            <a:off x="3287713" y="2276475"/>
            <a:ext cx="5688012" cy="4165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8384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altLang="ko-KR"/>
              <a:t>F/78, syncope</a:t>
            </a:r>
            <a:endParaRPr lang="ko-KR" altLang="en-US"/>
          </a:p>
        </p:txBody>
      </p:sp>
      <p:sp>
        <p:nvSpPr>
          <p:cNvPr id="3075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pic>
        <p:nvPicPr>
          <p:cNvPr id="3076" name="그림 3" descr="1_ 20150212 ECG_8.jpg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631950" y="1628775"/>
            <a:ext cx="8912225" cy="49688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오른쪽 중괄호 4"/>
          <p:cNvSpPr/>
          <p:nvPr/>
        </p:nvSpPr>
        <p:spPr>
          <a:xfrm rot="16200000">
            <a:off x="2887663" y="4608512"/>
            <a:ext cx="287338" cy="1243013"/>
          </a:xfrm>
          <a:prstGeom prst="rightBrace">
            <a:avLst>
              <a:gd name="adj1" fmla="val 93942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6" name="오른쪽 중괄호 5"/>
          <p:cNvSpPr/>
          <p:nvPr/>
        </p:nvSpPr>
        <p:spPr>
          <a:xfrm rot="16200000">
            <a:off x="4134644" y="4609306"/>
            <a:ext cx="287338" cy="1241425"/>
          </a:xfrm>
          <a:prstGeom prst="rightBrace">
            <a:avLst>
              <a:gd name="adj1" fmla="val 93942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7" name="오른쪽 중괄호 6"/>
          <p:cNvSpPr/>
          <p:nvPr/>
        </p:nvSpPr>
        <p:spPr>
          <a:xfrm rot="16200000">
            <a:off x="5400675" y="4608513"/>
            <a:ext cx="287338" cy="1243012"/>
          </a:xfrm>
          <a:prstGeom prst="rightBrace">
            <a:avLst>
              <a:gd name="adj1" fmla="val 93942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8" name="오른쪽 중괄호 7"/>
          <p:cNvSpPr/>
          <p:nvPr/>
        </p:nvSpPr>
        <p:spPr>
          <a:xfrm rot="16200000">
            <a:off x="6654007" y="4609306"/>
            <a:ext cx="287338" cy="1241425"/>
          </a:xfrm>
          <a:prstGeom prst="rightBrace">
            <a:avLst>
              <a:gd name="adj1" fmla="val 93942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9" name="오른쪽 중괄호 8"/>
          <p:cNvSpPr/>
          <p:nvPr/>
        </p:nvSpPr>
        <p:spPr>
          <a:xfrm rot="16200000">
            <a:off x="7896225" y="4608513"/>
            <a:ext cx="287338" cy="1243012"/>
          </a:xfrm>
          <a:prstGeom prst="rightBrace">
            <a:avLst>
              <a:gd name="adj1" fmla="val 93942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10" name="오른쪽 중괄호 9"/>
          <p:cNvSpPr/>
          <p:nvPr/>
        </p:nvSpPr>
        <p:spPr>
          <a:xfrm rot="16200000">
            <a:off x="9157494" y="4609306"/>
            <a:ext cx="287338" cy="1241425"/>
          </a:xfrm>
          <a:prstGeom prst="rightBrace">
            <a:avLst>
              <a:gd name="adj1" fmla="val 93942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</p:spTree>
    <p:extLst>
      <p:ext uri="{BB962C8B-B14F-4D97-AF65-F5344CB8AC3E}">
        <p14:creationId xmlns:p14="http://schemas.microsoft.com/office/powerpoint/2010/main" val="212963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ko-KR" altLang="en-US" sz="3500" dirty="0">
                <a:solidFill>
                  <a:schemeClr val="accent1">
                    <a:satMod val="150000"/>
                  </a:schemeClr>
                </a:solidFill>
              </a:rPr>
              <a:t>영구 </a:t>
            </a:r>
            <a:r>
              <a:rPr lang="ko-KR" altLang="en-US" sz="3500" dirty="0" err="1">
                <a:solidFill>
                  <a:schemeClr val="accent1">
                    <a:satMod val="150000"/>
                  </a:schemeClr>
                </a:solidFill>
              </a:rPr>
              <a:t>심박동기의</a:t>
            </a:r>
            <a:r>
              <a:rPr lang="ko-KR" altLang="en-US" sz="3500" dirty="0">
                <a:solidFill>
                  <a:schemeClr val="accent1">
                    <a:satMod val="150000"/>
                  </a:schemeClr>
                </a:solidFill>
              </a:rPr>
              <a:t> 종류</a:t>
            </a:r>
            <a:endParaRPr lang="en-US" altLang="ko-KR" sz="1800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>
          <a:xfrm>
            <a:off x="2024063" y="1571626"/>
            <a:ext cx="8229600" cy="462597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ko-KR" sz="2400" b="1" dirty="0"/>
              <a:t>Single-chamber pacemaker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ko-KR" sz="1800" dirty="0"/>
              <a:t>atrium or ventricle </a:t>
            </a:r>
            <a:r>
              <a:rPr lang="ko-KR" altLang="en-US" sz="1800" dirty="0">
                <a:solidFill>
                  <a:srgbClr val="FF0000"/>
                </a:solidFill>
              </a:rPr>
              <a:t>한 곳</a:t>
            </a:r>
            <a:r>
              <a:rPr lang="ko-KR" altLang="en-US" sz="1800" dirty="0"/>
              <a:t>에만 </a:t>
            </a:r>
            <a:r>
              <a:rPr lang="en-US" altLang="ko-KR" sz="1800" dirty="0"/>
              <a:t>lead</a:t>
            </a:r>
            <a:r>
              <a:rPr lang="ko-KR" altLang="en-US" sz="1800" dirty="0"/>
              <a:t>를 삽입하여 </a:t>
            </a:r>
            <a:r>
              <a:rPr lang="en-US" altLang="ko-KR" sz="1800" dirty="0"/>
              <a:t>pacing </a:t>
            </a:r>
            <a:r>
              <a:rPr lang="ko-KR" altLang="en-US" sz="1800" dirty="0"/>
              <a:t>하는 </a:t>
            </a:r>
            <a:r>
              <a:rPr lang="en-US" altLang="ko-KR" sz="1800" dirty="0"/>
              <a:t>pacemaker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ko-KR" sz="2000" dirty="0"/>
          </a:p>
          <a:p>
            <a:pPr eaLnBrk="1" hangingPunct="1">
              <a:lnSpc>
                <a:spcPct val="90000"/>
              </a:lnSpc>
            </a:pPr>
            <a:r>
              <a:rPr lang="en-US" altLang="ko-KR" sz="2400" b="1" dirty="0"/>
              <a:t>Dual chamber pacemaker</a:t>
            </a:r>
          </a:p>
          <a:p>
            <a:pPr lvl="1" eaLnBrk="1" hangingPunct="1"/>
            <a:r>
              <a:rPr lang="ko-KR" altLang="en-US" sz="1800" dirty="0"/>
              <a:t>심방과 심실에 각각 </a:t>
            </a:r>
            <a:r>
              <a:rPr lang="en-US" altLang="ko-KR" sz="1800" dirty="0"/>
              <a:t>lead</a:t>
            </a:r>
            <a:r>
              <a:rPr lang="ko-KR" altLang="en-US" sz="1800" dirty="0"/>
              <a:t>를 삽입하고 서로 연관하여 </a:t>
            </a:r>
            <a:r>
              <a:rPr lang="en-US" altLang="ko-KR" sz="1800" dirty="0"/>
              <a:t>sensing </a:t>
            </a:r>
            <a:r>
              <a:rPr lang="ko-KR" altLang="en-US" sz="1800" dirty="0"/>
              <a:t>하거나 </a:t>
            </a:r>
            <a:r>
              <a:rPr lang="en-US" altLang="ko-KR" sz="1800" dirty="0"/>
              <a:t>pacing </a:t>
            </a:r>
            <a:r>
              <a:rPr lang="ko-KR" altLang="en-US" sz="1800" dirty="0"/>
              <a:t>할 수 있는 </a:t>
            </a:r>
            <a:r>
              <a:rPr lang="en-US" altLang="ko-KR" sz="1800" dirty="0" err="1"/>
              <a:t>packmaker</a:t>
            </a:r>
            <a:r>
              <a:rPr lang="en-US" altLang="ko-KR" sz="1800" dirty="0"/>
              <a:t> ("</a:t>
            </a:r>
            <a:r>
              <a:rPr lang="en-US" altLang="ko-KR" sz="1800" dirty="0">
                <a:solidFill>
                  <a:srgbClr val="FF0000"/>
                </a:solidFill>
              </a:rPr>
              <a:t>AV synchronous pacemaker</a:t>
            </a:r>
            <a:r>
              <a:rPr lang="en-US" altLang="ko-KR" sz="1800" dirty="0"/>
              <a:t>“-&gt; pacemaker syndrome </a:t>
            </a:r>
            <a:r>
              <a:rPr lang="ko-KR" altLang="en-US" sz="1800" dirty="0"/>
              <a:t>예방 가능</a:t>
            </a:r>
            <a:r>
              <a:rPr lang="en-US" altLang="ko-KR" sz="1800" dirty="0"/>
              <a:t>) </a:t>
            </a:r>
          </a:p>
          <a:p>
            <a:pPr lvl="1" eaLnBrk="1" hangingPunct="1"/>
            <a:r>
              <a:rPr lang="ko-KR" altLang="en-US" sz="1800" dirty="0" err="1"/>
              <a:t>혈역학적으로</a:t>
            </a:r>
            <a:r>
              <a:rPr lang="ko-KR" altLang="en-US" sz="1800" dirty="0"/>
              <a:t> 도움이 크기 때문에 </a:t>
            </a:r>
            <a:r>
              <a:rPr lang="ko-KR" altLang="en-US" sz="1800" dirty="0">
                <a:solidFill>
                  <a:srgbClr val="FF0000"/>
                </a:solidFill>
              </a:rPr>
              <a:t>심실 기능이 저하된 환자에서</a:t>
            </a:r>
            <a:r>
              <a:rPr lang="en-US" altLang="ko-KR" sz="1800" dirty="0">
                <a:solidFill>
                  <a:srgbClr val="FF0000"/>
                </a:solidFill>
              </a:rPr>
              <a:t> </a:t>
            </a:r>
            <a:r>
              <a:rPr lang="ko-KR" altLang="en-US" sz="1800" dirty="0"/>
              <a:t>효과적 </a:t>
            </a:r>
          </a:p>
          <a:p>
            <a:pPr eaLnBrk="1" hangingPunct="1">
              <a:lnSpc>
                <a:spcPct val="90000"/>
              </a:lnSpc>
            </a:pPr>
            <a:endParaRPr lang="en-US" altLang="ko-KR" sz="2000" dirty="0"/>
          </a:p>
          <a:p>
            <a:pPr eaLnBrk="1" hangingPunct="1">
              <a:lnSpc>
                <a:spcPct val="90000"/>
              </a:lnSpc>
            </a:pPr>
            <a:r>
              <a:rPr lang="en-US" altLang="ko-KR" sz="2400" b="1" dirty="0"/>
              <a:t>Biventricular pacing (CRT) </a:t>
            </a:r>
          </a:p>
          <a:p>
            <a:pPr lvl="1" eaLnBrk="1" hangingPunct="1"/>
            <a:r>
              <a:rPr lang="en-US" altLang="ko-KR" sz="1800" dirty="0"/>
              <a:t>new therapy for heart failure with QRS prolongation </a:t>
            </a:r>
          </a:p>
          <a:p>
            <a:pPr lvl="1" eaLnBrk="1" hangingPunct="1"/>
            <a:r>
              <a:rPr lang="en-US" altLang="ko-KR" sz="1800" dirty="0"/>
              <a:t>synchronized activation of the lateral (CS lead) &amp; septal(RV lead) aspects of the LV → improved hemodynamic function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ko-KR" sz="2500" dirty="0">
                <a:latin typeface="Arial" panose="020B0604020202020204" pitchFamily="34" charset="0"/>
              </a:rPr>
              <a:t>      </a:t>
            </a:r>
            <a:endParaRPr lang="en-US" altLang="ko-KR" sz="25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ko-KR" sz="2500" dirty="0"/>
              <a:t> </a:t>
            </a:r>
            <a:endParaRPr lang="ko-KR" altLang="en-US" sz="2000" dirty="0"/>
          </a:p>
        </p:txBody>
      </p:sp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96752"/>
            <a:ext cx="503555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5" y="1196752"/>
            <a:ext cx="534035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1196752"/>
            <a:ext cx="48133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27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ko-KR" altLang="en-US" dirty="0"/>
          </a:p>
        </p:txBody>
      </p:sp>
      <p:pic>
        <p:nvPicPr>
          <p:cNvPr id="84996" name="그림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1" y="1082945"/>
            <a:ext cx="4923899" cy="539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052736"/>
            <a:ext cx="4752528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705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260" y="1305573"/>
            <a:ext cx="4965741" cy="518457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296" y="1305573"/>
            <a:ext cx="4731358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27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51" y="874039"/>
            <a:ext cx="48133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618" y="846138"/>
            <a:ext cx="5032963" cy="568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3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altLang="ko-KR"/>
              <a:t>After implantation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grpSp>
        <p:nvGrpSpPr>
          <p:cNvPr id="8" name="그룹 7"/>
          <p:cNvGrpSpPr/>
          <p:nvPr/>
        </p:nvGrpSpPr>
        <p:grpSpPr>
          <a:xfrm>
            <a:off x="1631504" y="1568550"/>
            <a:ext cx="9036496" cy="5289450"/>
            <a:chOff x="58469" y="2492895"/>
            <a:chExt cx="8634166" cy="3834426"/>
          </a:xfrm>
        </p:grpSpPr>
        <p:pic>
          <p:nvPicPr>
            <p:cNvPr id="4" name="내용 개체 틀 3"/>
            <p:cNvPicPr>
              <a:picLocks noChangeAspect="1"/>
            </p:cNvPicPr>
            <p:nvPr/>
          </p:nvPicPr>
          <p:blipFill rotWithShape="1">
            <a:blip r:embed="rId2"/>
            <a:srcRect t="32450" b="5500"/>
            <a:stretch>
              <a:fillRect/>
            </a:stretch>
          </p:blipFill>
          <p:spPr>
            <a:xfrm>
              <a:off x="58469" y="2492896"/>
              <a:ext cx="4320000" cy="1895313"/>
            </a:xfrm>
            <a:prstGeom prst="rect">
              <a:avLst/>
            </a:prstGeom>
          </p:spPr>
        </p:pic>
        <p:pic>
          <p:nvPicPr>
            <p:cNvPr id="5" name="내용 개체 틀 3"/>
            <p:cNvPicPr>
              <a:picLocks noChangeAspect="1"/>
            </p:cNvPicPr>
            <p:nvPr/>
          </p:nvPicPr>
          <p:blipFill rotWithShape="1">
            <a:blip r:embed="rId3"/>
            <a:srcRect t="32450" b="5500"/>
            <a:stretch>
              <a:fillRect/>
            </a:stretch>
          </p:blipFill>
          <p:spPr>
            <a:xfrm>
              <a:off x="4372635" y="2492895"/>
              <a:ext cx="4320000" cy="1895313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4"/>
            <a:srcRect t="32180" b="4340"/>
            <a:stretch>
              <a:fillRect/>
            </a:stretch>
          </p:blipFill>
          <p:spPr>
            <a:xfrm>
              <a:off x="58469" y="4388208"/>
              <a:ext cx="4320000" cy="1939113"/>
            </a:xfrm>
            <a:prstGeom prst="rect">
              <a:avLst/>
            </a:prstGeom>
          </p:spPr>
        </p:pic>
        <p:pic>
          <p:nvPicPr>
            <p:cNvPr id="7" name="내용 개체 틀 3"/>
            <p:cNvPicPr>
              <a:picLocks noChangeAspect="1"/>
            </p:cNvPicPr>
            <p:nvPr/>
          </p:nvPicPr>
          <p:blipFill rotWithShape="1">
            <a:blip r:embed="rId5"/>
            <a:srcRect l="3380" t="30860" r="6630" b="5500"/>
            <a:stretch>
              <a:fillRect/>
            </a:stretch>
          </p:blipFill>
          <p:spPr>
            <a:xfrm>
              <a:off x="4372635" y="4388208"/>
              <a:ext cx="4320000" cy="19391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27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err="1"/>
              <a:t>ApVs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52" b="5499"/>
          <a:stretch/>
        </p:blipFill>
        <p:spPr>
          <a:xfrm>
            <a:off x="1582470" y="2492897"/>
            <a:ext cx="8978027" cy="3938929"/>
          </a:xfrm>
        </p:spPr>
      </p:pic>
      <p:sp>
        <p:nvSpPr>
          <p:cNvPr id="6" name="직사각형 5"/>
          <p:cNvSpPr/>
          <p:nvPr/>
        </p:nvSpPr>
        <p:spPr>
          <a:xfrm>
            <a:off x="3863752" y="5733256"/>
            <a:ext cx="216024" cy="144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FF0000"/>
                </a:solidFill>
              </a:rPr>
              <a:t>*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40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err="1"/>
              <a:t>AsVp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52" b="5499"/>
          <a:stretch/>
        </p:blipFill>
        <p:spPr>
          <a:xfrm>
            <a:off x="1582470" y="2492896"/>
            <a:ext cx="9027057" cy="3960440"/>
          </a:xfrm>
        </p:spPr>
      </p:pic>
      <p:sp>
        <p:nvSpPr>
          <p:cNvPr id="6" name="직사각형 5"/>
          <p:cNvSpPr/>
          <p:nvPr/>
        </p:nvSpPr>
        <p:spPr>
          <a:xfrm>
            <a:off x="6456040" y="4869160"/>
            <a:ext cx="216024" cy="144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FF0000"/>
                </a:solidFill>
              </a:rPr>
              <a:t>*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err="1"/>
              <a:t>AsVp</a:t>
            </a:r>
            <a:r>
              <a:rPr lang="en-US" altLang="ko-KR" dirty="0"/>
              <a:t>, </a:t>
            </a:r>
            <a:r>
              <a:rPr lang="en-US" altLang="ko-KR" dirty="0" err="1"/>
              <a:t>ApVp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80" b="4337"/>
          <a:stretch/>
        </p:blipFill>
        <p:spPr>
          <a:xfrm>
            <a:off x="1524000" y="2276873"/>
            <a:ext cx="9144000" cy="4104456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2783632" y="5589240"/>
            <a:ext cx="216024" cy="144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FF0000"/>
                </a:solidFill>
              </a:rPr>
              <a:t>*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4871864" y="5571745"/>
            <a:ext cx="216024" cy="144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FF0000"/>
                </a:solidFill>
              </a:rPr>
              <a:t>*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 flipV="1">
            <a:off x="5026123" y="5548886"/>
            <a:ext cx="216024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FF0000"/>
                </a:solidFill>
              </a:rPr>
              <a:t>*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2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Fusion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" t="30861" r="6629" b="5499"/>
          <a:stretch/>
        </p:blipFill>
        <p:spPr>
          <a:xfrm>
            <a:off x="1594992" y="1484784"/>
            <a:ext cx="9073008" cy="4536504"/>
          </a:xfrm>
        </p:spPr>
      </p:pic>
      <p:sp>
        <p:nvSpPr>
          <p:cNvPr id="6" name="직사각형 5"/>
          <p:cNvSpPr/>
          <p:nvPr/>
        </p:nvSpPr>
        <p:spPr>
          <a:xfrm>
            <a:off x="3503712" y="5229200"/>
            <a:ext cx="216024" cy="144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FF0000"/>
                </a:solidFill>
              </a:rPr>
              <a:t>*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719736" y="5229200"/>
            <a:ext cx="216024" cy="144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rgbClr val="FF0000"/>
                </a:solidFill>
              </a:rPr>
              <a:t>*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73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Arial" charset="0"/>
                <a:cs typeface="Arial" charset="0"/>
              </a:rPr>
              <a:t>Normal sinus rhythm</a:t>
            </a:r>
            <a:endParaRPr lang="ko-KR" altLang="en-US" dirty="0"/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자유형 6"/>
          <p:cNvSpPr/>
          <p:nvPr/>
        </p:nvSpPr>
        <p:spPr>
          <a:xfrm rot="904329">
            <a:off x="7566025" y="3548063"/>
            <a:ext cx="1035050" cy="914400"/>
          </a:xfrm>
          <a:custGeom>
            <a:avLst/>
            <a:gdLst>
              <a:gd name="connsiteX0" fmla="*/ 0 w 1034980"/>
              <a:gd name="connsiteY0" fmla="*/ 0 h 914400"/>
              <a:gd name="connsiteX1" fmla="*/ 90435 w 1034980"/>
              <a:gd name="connsiteY1" fmla="*/ 50242 h 914400"/>
              <a:gd name="connsiteX2" fmla="*/ 311499 w 1034980"/>
              <a:gd name="connsiteY2" fmla="*/ 271305 h 914400"/>
              <a:gd name="connsiteX3" fmla="*/ 401934 w 1034980"/>
              <a:gd name="connsiteY3" fmla="*/ 351692 h 914400"/>
              <a:gd name="connsiteX4" fmla="*/ 663191 w 1034980"/>
              <a:gd name="connsiteY4" fmla="*/ 602901 h 914400"/>
              <a:gd name="connsiteX5" fmla="*/ 753626 w 1034980"/>
              <a:gd name="connsiteY5" fmla="*/ 663191 h 914400"/>
              <a:gd name="connsiteX6" fmla="*/ 874206 w 1034980"/>
              <a:gd name="connsiteY6" fmla="*/ 773723 h 914400"/>
              <a:gd name="connsiteX7" fmla="*/ 924448 w 1034980"/>
              <a:gd name="connsiteY7" fmla="*/ 813916 h 914400"/>
              <a:gd name="connsiteX8" fmla="*/ 984738 w 1034980"/>
              <a:gd name="connsiteY8" fmla="*/ 854110 h 914400"/>
              <a:gd name="connsiteX9" fmla="*/ 1034980 w 1034980"/>
              <a:gd name="connsiteY9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34980" h="914400">
                <a:moveTo>
                  <a:pt x="0" y="0"/>
                </a:moveTo>
                <a:cubicBezTo>
                  <a:pt x="55226" y="13806"/>
                  <a:pt x="38375" y="3662"/>
                  <a:pt x="90435" y="50242"/>
                </a:cubicBezTo>
                <a:cubicBezTo>
                  <a:pt x="437496" y="360770"/>
                  <a:pt x="77146" y="36952"/>
                  <a:pt x="311499" y="271305"/>
                </a:cubicBezTo>
                <a:cubicBezTo>
                  <a:pt x="340019" y="299825"/>
                  <a:pt x="372861" y="323737"/>
                  <a:pt x="401934" y="351692"/>
                </a:cubicBezTo>
                <a:cubicBezTo>
                  <a:pt x="461161" y="408641"/>
                  <a:pt x="582748" y="540334"/>
                  <a:pt x="663191" y="602901"/>
                </a:cubicBezTo>
                <a:cubicBezTo>
                  <a:pt x="691789" y="625144"/>
                  <a:pt x="725467" y="640395"/>
                  <a:pt x="753626" y="663191"/>
                </a:cubicBezTo>
                <a:cubicBezTo>
                  <a:pt x="796005" y="697498"/>
                  <a:pt x="833321" y="737648"/>
                  <a:pt x="874206" y="773723"/>
                </a:cubicBezTo>
                <a:cubicBezTo>
                  <a:pt x="890288" y="787913"/>
                  <a:pt x="907103" y="801302"/>
                  <a:pt x="924448" y="813916"/>
                </a:cubicBezTo>
                <a:cubicBezTo>
                  <a:pt x="943982" y="828122"/>
                  <a:pt x="969649" y="835250"/>
                  <a:pt x="984738" y="854110"/>
                </a:cubicBezTo>
                <a:cubicBezTo>
                  <a:pt x="1027891" y="908051"/>
                  <a:pt x="1009767" y="889187"/>
                  <a:pt x="1034980" y="914400"/>
                </a:cubicBezTo>
              </a:path>
            </a:pathLst>
          </a:cu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8" name="자유형 7"/>
          <p:cNvSpPr/>
          <p:nvPr/>
        </p:nvSpPr>
        <p:spPr>
          <a:xfrm>
            <a:off x="7954964" y="3933826"/>
            <a:ext cx="85725" cy="1655763"/>
          </a:xfrm>
          <a:custGeom>
            <a:avLst/>
            <a:gdLst>
              <a:gd name="connsiteX0" fmla="*/ 85894 w 85894"/>
              <a:gd name="connsiteY0" fmla="*/ 0 h 2100105"/>
              <a:gd name="connsiteX1" fmla="*/ 45700 w 85894"/>
              <a:gd name="connsiteY1" fmla="*/ 482320 h 2100105"/>
              <a:gd name="connsiteX2" fmla="*/ 25603 w 85894"/>
              <a:gd name="connsiteY2" fmla="*/ 1477107 h 2100105"/>
              <a:gd name="connsiteX3" fmla="*/ 5507 w 85894"/>
              <a:gd name="connsiteY3" fmla="*/ 1587639 h 2100105"/>
              <a:gd name="connsiteX4" fmla="*/ 5507 w 85894"/>
              <a:gd name="connsiteY4" fmla="*/ 2100105 h 2100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894" h="2100105">
                <a:moveTo>
                  <a:pt x="85894" y="0"/>
                </a:moveTo>
                <a:cubicBezTo>
                  <a:pt x="41662" y="176916"/>
                  <a:pt x="59179" y="96833"/>
                  <a:pt x="45700" y="482320"/>
                </a:cubicBezTo>
                <a:cubicBezTo>
                  <a:pt x="34110" y="813781"/>
                  <a:pt x="37655" y="1145663"/>
                  <a:pt x="25603" y="1477107"/>
                </a:cubicBezTo>
                <a:cubicBezTo>
                  <a:pt x="24242" y="1514530"/>
                  <a:pt x="6714" y="1550210"/>
                  <a:pt x="5507" y="1587639"/>
                </a:cubicBezTo>
                <a:cubicBezTo>
                  <a:pt x="0" y="1758372"/>
                  <a:pt x="5507" y="1929283"/>
                  <a:pt x="5507" y="2100105"/>
                </a:cubicBezTo>
              </a:path>
            </a:pathLst>
          </a:cu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6816726" y="4652963"/>
            <a:ext cx="12287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200" b="1">
                <a:latin typeface="Arial" charset="0"/>
                <a:cs typeface="Arial" charset="0"/>
              </a:rPr>
              <a:t>Right bundle</a:t>
            </a:r>
            <a:endParaRPr lang="ko-KR" altLang="en-US" sz="1200" b="1">
              <a:latin typeface="Arial" charset="0"/>
              <a:cs typeface="Arial" charset="0"/>
            </a:endParaRPr>
          </a:p>
        </p:txBody>
      </p:sp>
      <p:sp>
        <p:nvSpPr>
          <p:cNvPr id="10" name="자유형 9"/>
          <p:cNvSpPr/>
          <p:nvPr/>
        </p:nvSpPr>
        <p:spPr>
          <a:xfrm rot="904329">
            <a:off x="8320088" y="4732338"/>
            <a:ext cx="1035050" cy="914400"/>
          </a:xfrm>
          <a:custGeom>
            <a:avLst/>
            <a:gdLst>
              <a:gd name="connsiteX0" fmla="*/ 0 w 1034980"/>
              <a:gd name="connsiteY0" fmla="*/ 0 h 914400"/>
              <a:gd name="connsiteX1" fmla="*/ 90435 w 1034980"/>
              <a:gd name="connsiteY1" fmla="*/ 50242 h 914400"/>
              <a:gd name="connsiteX2" fmla="*/ 311499 w 1034980"/>
              <a:gd name="connsiteY2" fmla="*/ 271305 h 914400"/>
              <a:gd name="connsiteX3" fmla="*/ 401934 w 1034980"/>
              <a:gd name="connsiteY3" fmla="*/ 351692 h 914400"/>
              <a:gd name="connsiteX4" fmla="*/ 663191 w 1034980"/>
              <a:gd name="connsiteY4" fmla="*/ 602901 h 914400"/>
              <a:gd name="connsiteX5" fmla="*/ 753626 w 1034980"/>
              <a:gd name="connsiteY5" fmla="*/ 663191 h 914400"/>
              <a:gd name="connsiteX6" fmla="*/ 874206 w 1034980"/>
              <a:gd name="connsiteY6" fmla="*/ 773723 h 914400"/>
              <a:gd name="connsiteX7" fmla="*/ 924448 w 1034980"/>
              <a:gd name="connsiteY7" fmla="*/ 813916 h 914400"/>
              <a:gd name="connsiteX8" fmla="*/ 984738 w 1034980"/>
              <a:gd name="connsiteY8" fmla="*/ 854110 h 914400"/>
              <a:gd name="connsiteX9" fmla="*/ 1034980 w 1034980"/>
              <a:gd name="connsiteY9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34980" h="914400">
                <a:moveTo>
                  <a:pt x="0" y="0"/>
                </a:moveTo>
                <a:cubicBezTo>
                  <a:pt x="55226" y="13806"/>
                  <a:pt x="38375" y="3662"/>
                  <a:pt x="90435" y="50242"/>
                </a:cubicBezTo>
                <a:cubicBezTo>
                  <a:pt x="437496" y="360770"/>
                  <a:pt x="77146" y="36952"/>
                  <a:pt x="311499" y="271305"/>
                </a:cubicBezTo>
                <a:cubicBezTo>
                  <a:pt x="340019" y="299825"/>
                  <a:pt x="372861" y="323737"/>
                  <a:pt x="401934" y="351692"/>
                </a:cubicBezTo>
                <a:cubicBezTo>
                  <a:pt x="461161" y="408641"/>
                  <a:pt x="582748" y="540334"/>
                  <a:pt x="663191" y="602901"/>
                </a:cubicBezTo>
                <a:cubicBezTo>
                  <a:pt x="691789" y="625144"/>
                  <a:pt x="725467" y="640395"/>
                  <a:pt x="753626" y="663191"/>
                </a:cubicBezTo>
                <a:cubicBezTo>
                  <a:pt x="796005" y="697498"/>
                  <a:pt x="833321" y="737648"/>
                  <a:pt x="874206" y="773723"/>
                </a:cubicBezTo>
                <a:cubicBezTo>
                  <a:pt x="890288" y="787913"/>
                  <a:pt x="907103" y="801302"/>
                  <a:pt x="924448" y="813916"/>
                </a:cubicBezTo>
                <a:cubicBezTo>
                  <a:pt x="943982" y="828122"/>
                  <a:pt x="969649" y="835250"/>
                  <a:pt x="984738" y="854110"/>
                </a:cubicBezTo>
                <a:cubicBezTo>
                  <a:pt x="1027891" y="908051"/>
                  <a:pt x="1009767" y="889187"/>
                  <a:pt x="1034980" y="914400"/>
                </a:cubicBezTo>
              </a:path>
            </a:pathLst>
          </a:cu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1" name="자유형 10"/>
          <p:cNvSpPr/>
          <p:nvPr/>
        </p:nvSpPr>
        <p:spPr>
          <a:xfrm rot="19670957">
            <a:off x="8636000" y="4252913"/>
            <a:ext cx="1035050" cy="914400"/>
          </a:xfrm>
          <a:custGeom>
            <a:avLst/>
            <a:gdLst>
              <a:gd name="connsiteX0" fmla="*/ 0 w 1034980"/>
              <a:gd name="connsiteY0" fmla="*/ 0 h 914400"/>
              <a:gd name="connsiteX1" fmla="*/ 90435 w 1034980"/>
              <a:gd name="connsiteY1" fmla="*/ 50242 h 914400"/>
              <a:gd name="connsiteX2" fmla="*/ 311499 w 1034980"/>
              <a:gd name="connsiteY2" fmla="*/ 271305 h 914400"/>
              <a:gd name="connsiteX3" fmla="*/ 401934 w 1034980"/>
              <a:gd name="connsiteY3" fmla="*/ 351692 h 914400"/>
              <a:gd name="connsiteX4" fmla="*/ 663191 w 1034980"/>
              <a:gd name="connsiteY4" fmla="*/ 602901 h 914400"/>
              <a:gd name="connsiteX5" fmla="*/ 753626 w 1034980"/>
              <a:gd name="connsiteY5" fmla="*/ 663191 h 914400"/>
              <a:gd name="connsiteX6" fmla="*/ 874206 w 1034980"/>
              <a:gd name="connsiteY6" fmla="*/ 773723 h 914400"/>
              <a:gd name="connsiteX7" fmla="*/ 924448 w 1034980"/>
              <a:gd name="connsiteY7" fmla="*/ 813916 h 914400"/>
              <a:gd name="connsiteX8" fmla="*/ 984738 w 1034980"/>
              <a:gd name="connsiteY8" fmla="*/ 854110 h 914400"/>
              <a:gd name="connsiteX9" fmla="*/ 1034980 w 1034980"/>
              <a:gd name="connsiteY9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34980" h="914400">
                <a:moveTo>
                  <a:pt x="0" y="0"/>
                </a:moveTo>
                <a:cubicBezTo>
                  <a:pt x="55226" y="13806"/>
                  <a:pt x="38375" y="3662"/>
                  <a:pt x="90435" y="50242"/>
                </a:cubicBezTo>
                <a:cubicBezTo>
                  <a:pt x="437496" y="360770"/>
                  <a:pt x="77146" y="36952"/>
                  <a:pt x="311499" y="271305"/>
                </a:cubicBezTo>
                <a:cubicBezTo>
                  <a:pt x="340019" y="299825"/>
                  <a:pt x="372861" y="323737"/>
                  <a:pt x="401934" y="351692"/>
                </a:cubicBezTo>
                <a:cubicBezTo>
                  <a:pt x="461161" y="408641"/>
                  <a:pt x="582748" y="540334"/>
                  <a:pt x="663191" y="602901"/>
                </a:cubicBezTo>
                <a:cubicBezTo>
                  <a:pt x="691789" y="625144"/>
                  <a:pt x="725467" y="640395"/>
                  <a:pt x="753626" y="663191"/>
                </a:cubicBezTo>
                <a:cubicBezTo>
                  <a:pt x="796005" y="697498"/>
                  <a:pt x="833321" y="737648"/>
                  <a:pt x="874206" y="773723"/>
                </a:cubicBezTo>
                <a:cubicBezTo>
                  <a:pt x="890288" y="787913"/>
                  <a:pt x="907103" y="801302"/>
                  <a:pt x="924448" y="813916"/>
                </a:cubicBezTo>
                <a:cubicBezTo>
                  <a:pt x="943982" y="828122"/>
                  <a:pt x="969649" y="835250"/>
                  <a:pt x="984738" y="854110"/>
                </a:cubicBezTo>
                <a:cubicBezTo>
                  <a:pt x="1027891" y="908051"/>
                  <a:pt x="1009767" y="889187"/>
                  <a:pt x="1034980" y="914400"/>
                </a:cubicBezTo>
              </a:path>
            </a:pathLst>
          </a:cu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9120188" y="4365626"/>
            <a:ext cx="100806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100" b="1">
                <a:latin typeface="Arial" charset="0"/>
                <a:cs typeface="Arial" charset="0"/>
              </a:rPr>
              <a:t>Left anterior fascicle</a:t>
            </a:r>
            <a:endParaRPr lang="ko-KR" altLang="en-US" sz="1100" b="1">
              <a:latin typeface="Arial" charset="0"/>
              <a:cs typeface="Arial" charset="0"/>
            </a:endParaRPr>
          </a:p>
        </p:txBody>
      </p:sp>
      <p:sp>
        <p:nvSpPr>
          <p:cNvPr id="13" name="TextBox 15"/>
          <p:cNvSpPr txBox="1">
            <a:spLocks noChangeArrowheads="1"/>
          </p:cNvSpPr>
          <p:nvPr/>
        </p:nvSpPr>
        <p:spPr bwMode="auto">
          <a:xfrm>
            <a:off x="8328026" y="5446713"/>
            <a:ext cx="11525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100" b="1">
                <a:latin typeface="Arial" charset="0"/>
                <a:cs typeface="Arial" charset="0"/>
              </a:rPr>
              <a:t>Left posterior fascicle</a:t>
            </a:r>
            <a:endParaRPr lang="ko-KR" altLang="en-US" sz="1100" b="1">
              <a:latin typeface="Arial" charset="0"/>
              <a:cs typeface="Arial" charset="0"/>
            </a:endParaRPr>
          </a:p>
        </p:txBody>
      </p:sp>
      <p:sp>
        <p:nvSpPr>
          <p:cNvPr id="14" name="TextBox 16"/>
          <p:cNvSpPr txBox="1">
            <a:spLocks noChangeArrowheads="1"/>
          </p:cNvSpPr>
          <p:nvPr/>
        </p:nvSpPr>
        <p:spPr bwMode="auto">
          <a:xfrm>
            <a:off x="8183563" y="4076701"/>
            <a:ext cx="10080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200" b="1">
                <a:latin typeface="Arial" charset="0"/>
                <a:cs typeface="Arial" charset="0"/>
              </a:rPr>
              <a:t>Left bundle</a:t>
            </a:r>
            <a:endParaRPr lang="ko-KR" altLang="en-US" sz="1200" b="1">
              <a:latin typeface="Arial" charset="0"/>
              <a:cs typeface="Arial" charset="0"/>
            </a:endParaRPr>
          </a:p>
        </p:txBody>
      </p:sp>
      <p:sp>
        <p:nvSpPr>
          <p:cNvPr id="15" name="타원 14"/>
          <p:cNvSpPr/>
          <p:nvPr/>
        </p:nvSpPr>
        <p:spPr>
          <a:xfrm>
            <a:off x="7535864" y="3213100"/>
            <a:ext cx="288925" cy="28733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6" name="타원 15"/>
          <p:cNvSpPr/>
          <p:nvPr/>
        </p:nvSpPr>
        <p:spPr>
          <a:xfrm>
            <a:off x="6699250" y="1958975"/>
            <a:ext cx="287338" cy="28733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7" name="TextBox 19"/>
          <p:cNvSpPr txBox="1">
            <a:spLocks noChangeArrowheads="1"/>
          </p:cNvSpPr>
          <p:nvPr/>
        </p:nvSpPr>
        <p:spPr bwMode="auto">
          <a:xfrm>
            <a:off x="7046913" y="1955801"/>
            <a:ext cx="10080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200" b="1">
                <a:latin typeface="Arial" charset="0"/>
                <a:cs typeface="Arial" charset="0"/>
              </a:rPr>
              <a:t>Sinus node</a:t>
            </a:r>
            <a:endParaRPr lang="ko-KR" altLang="en-US" sz="1200" b="1">
              <a:latin typeface="Arial" charset="0"/>
              <a:cs typeface="Arial" charset="0"/>
            </a:endParaRPr>
          </a:p>
        </p:txBody>
      </p:sp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7608888" y="2935288"/>
            <a:ext cx="10080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200" b="1">
                <a:latin typeface="Arial" charset="0"/>
                <a:cs typeface="Arial" charset="0"/>
              </a:rPr>
              <a:t>AV node</a:t>
            </a:r>
            <a:endParaRPr lang="ko-KR" altLang="en-US" sz="1200" b="1">
              <a:latin typeface="Arial" charset="0"/>
              <a:cs typeface="Arial" charset="0"/>
            </a:endParaRPr>
          </a:p>
        </p:txBody>
      </p:sp>
      <p:sp>
        <p:nvSpPr>
          <p:cNvPr id="19" name="TextBox 21"/>
          <p:cNvSpPr txBox="1">
            <a:spLocks noChangeArrowheads="1"/>
          </p:cNvSpPr>
          <p:nvPr/>
        </p:nvSpPr>
        <p:spPr bwMode="auto">
          <a:xfrm>
            <a:off x="7829551" y="3519489"/>
            <a:ext cx="1008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200" b="1">
                <a:latin typeface="Arial" charset="0"/>
                <a:cs typeface="Arial" charset="0"/>
              </a:rPr>
              <a:t>His bundle</a:t>
            </a:r>
            <a:endParaRPr lang="ko-KR" altLang="en-US" sz="1200" b="1">
              <a:latin typeface="Arial" charset="0"/>
              <a:cs typeface="Arial" charset="0"/>
            </a:endParaRPr>
          </a:p>
        </p:txBody>
      </p:sp>
      <p:pic>
        <p:nvPicPr>
          <p:cNvPr id="20" name="Picture 4" descr="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1804988"/>
            <a:ext cx="4733925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96767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901825" y="625475"/>
            <a:ext cx="8382000" cy="266700"/>
          </a:xfrm>
        </p:spPr>
        <p:txBody>
          <a:bodyPr rtlCol="0"/>
          <a:lstStyle/>
          <a:p>
            <a:pPr indent="-190492" defTabSz="457029">
              <a:spcBef>
                <a:spcPts val="0"/>
              </a:spcBef>
              <a:defRPr/>
            </a:pPr>
            <a:r>
              <a:rPr lang="en-US" dirty="0"/>
              <a:t>Lower rate - 60BPM	</a:t>
            </a:r>
          </a:p>
        </p:txBody>
      </p:sp>
      <p:sp>
        <p:nvSpPr>
          <p:cNvPr id="142340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000" dirty="0">
                <a:latin typeface="Effra" pitchFamily="34" charset="0"/>
              </a:rPr>
              <a:t>Paces and Senses in the ventricle</a:t>
            </a:r>
          </a:p>
          <a:p>
            <a:r>
              <a:rPr lang="en-US" altLang="en-US" sz="2000" dirty="0">
                <a:latin typeface="Effra" pitchFamily="34" charset="0"/>
              </a:rPr>
              <a:t>Timed from each QRS</a:t>
            </a:r>
          </a:p>
          <a:p>
            <a:r>
              <a:rPr lang="en-US" altLang="en-US" sz="2000" dirty="0">
                <a:latin typeface="Effra" pitchFamily="34" charset="0"/>
              </a:rPr>
              <a:t>If it sees a sensed event, it will </a:t>
            </a:r>
            <a:r>
              <a:rPr lang="en-US" altLang="en-US" sz="2000" u="sng" dirty="0">
                <a:solidFill>
                  <a:srgbClr val="C00000"/>
                </a:solidFill>
                <a:latin typeface="Effra" pitchFamily="34" charset="0"/>
              </a:rPr>
              <a:t>inhibit the next scheduled pace</a:t>
            </a:r>
          </a:p>
          <a:p>
            <a:endParaRPr lang="en-US" altLang="en-US" sz="2000" dirty="0">
              <a:latin typeface="Effra" pitchFamily="34" charset="0"/>
            </a:endParaRPr>
          </a:p>
        </p:txBody>
      </p:sp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4648200" y="5181601"/>
            <a:ext cx="304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1600" cap="small" dirty="0">
                <a:solidFill>
                  <a:srgbClr val="77BC1F"/>
                </a:solidFill>
                <a:latin typeface="+mn-lt"/>
              </a:rPr>
              <a:t>VP</a:t>
            </a:r>
          </a:p>
        </p:txBody>
      </p:sp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6518275" y="5105401"/>
            <a:ext cx="304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1600" cap="small" dirty="0">
                <a:solidFill>
                  <a:srgbClr val="B0008E"/>
                </a:solidFill>
                <a:latin typeface="+mn-lt"/>
              </a:rPr>
              <a:t>VS</a:t>
            </a:r>
          </a:p>
        </p:txBody>
      </p:sp>
      <p:sp>
        <p:nvSpPr>
          <p:cNvPr id="120839" name="Text Box 7"/>
          <p:cNvSpPr txBox="1">
            <a:spLocks noChangeArrowheads="1"/>
          </p:cNvSpPr>
          <p:nvPr/>
        </p:nvSpPr>
        <p:spPr bwMode="auto">
          <a:xfrm>
            <a:off x="9601200" y="5105401"/>
            <a:ext cx="304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1600" cap="small" dirty="0">
                <a:solidFill>
                  <a:srgbClr val="77BC1F"/>
                </a:solidFill>
                <a:latin typeface="+mn-lt"/>
              </a:rPr>
              <a:t>VP</a:t>
            </a:r>
          </a:p>
        </p:txBody>
      </p:sp>
      <p:sp>
        <p:nvSpPr>
          <p:cNvPr id="120840" name="Text Box 8"/>
          <p:cNvSpPr txBox="1">
            <a:spLocks noChangeArrowheads="1"/>
          </p:cNvSpPr>
          <p:nvPr/>
        </p:nvSpPr>
        <p:spPr bwMode="auto">
          <a:xfrm>
            <a:off x="1828800" y="5181601"/>
            <a:ext cx="304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1600" cap="small" dirty="0">
                <a:solidFill>
                  <a:srgbClr val="77BC1F"/>
                </a:solidFill>
                <a:latin typeface="+mn-lt"/>
              </a:rPr>
              <a:t>VP</a:t>
            </a:r>
          </a:p>
        </p:txBody>
      </p:sp>
      <p:grpSp>
        <p:nvGrpSpPr>
          <p:cNvPr id="142345" name="Group 9"/>
          <p:cNvGrpSpPr>
            <a:grpSpLocks/>
          </p:cNvGrpSpPr>
          <p:nvPr/>
        </p:nvGrpSpPr>
        <p:grpSpPr bwMode="auto">
          <a:xfrm>
            <a:off x="9753601" y="4343400"/>
            <a:ext cx="422275" cy="863600"/>
            <a:chOff x="3856" y="2350"/>
            <a:chExt cx="266" cy="544"/>
          </a:xfrm>
        </p:grpSpPr>
        <p:grpSp>
          <p:nvGrpSpPr>
            <p:cNvPr id="142393" name="Group 10"/>
            <p:cNvGrpSpPr>
              <a:grpSpLocks/>
            </p:cNvGrpSpPr>
            <p:nvPr/>
          </p:nvGrpSpPr>
          <p:grpSpPr bwMode="auto">
            <a:xfrm>
              <a:off x="3856" y="2600"/>
              <a:ext cx="167" cy="294"/>
              <a:chOff x="3856" y="2600"/>
              <a:chExt cx="167" cy="294"/>
            </a:xfrm>
          </p:grpSpPr>
          <p:sp>
            <p:nvSpPr>
              <p:cNvPr id="120900" name="Line 11"/>
              <p:cNvSpPr>
                <a:spLocks noChangeShapeType="1"/>
              </p:cNvSpPr>
              <p:nvPr/>
            </p:nvSpPr>
            <p:spPr bwMode="auto">
              <a:xfrm>
                <a:off x="3856" y="2600"/>
                <a:ext cx="60" cy="27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cap="small" dirty="0"/>
              </a:p>
            </p:txBody>
          </p:sp>
          <p:sp>
            <p:nvSpPr>
              <p:cNvPr id="120901" name="Line 12"/>
              <p:cNvSpPr>
                <a:spLocks noChangeShapeType="1"/>
              </p:cNvSpPr>
              <p:nvPr/>
            </p:nvSpPr>
            <p:spPr bwMode="auto">
              <a:xfrm flipH="1">
                <a:off x="3954" y="2604"/>
                <a:ext cx="69" cy="28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cap="small" dirty="0"/>
              </a:p>
            </p:txBody>
          </p:sp>
          <p:sp>
            <p:nvSpPr>
              <p:cNvPr id="120902" name="Freeform 13"/>
              <p:cNvSpPr>
                <a:spLocks/>
              </p:cNvSpPr>
              <p:nvPr/>
            </p:nvSpPr>
            <p:spPr bwMode="auto">
              <a:xfrm>
                <a:off x="3916" y="2870"/>
                <a:ext cx="40" cy="24"/>
              </a:xfrm>
              <a:custGeom>
                <a:avLst/>
                <a:gdLst>
                  <a:gd name="T0" fmla="*/ 0 w 40"/>
                  <a:gd name="T1" fmla="*/ 0 h 24"/>
                  <a:gd name="T2" fmla="*/ 0 w 40"/>
                  <a:gd name="T3" fmla="*/ 7 h 24"/>
                  <a:gd name="T4" fmla="*/ 0 w 40"/>
                  <a:gd name="T5" fmla="*/ 13 h 24"/>
                  <a:gd name="T6" fmla="*/ 5 w 40"/>
                  <a:gd name="T7" fmla="*/ 20 h 24"/>
                  <a:gd name="T8" fmla="*/ 13 w 40"/>
                  <a:gd name="T9" fmla="*/ 23 h 24"/>
                  <a:gd name="T10" fmla="*/ 23 w 40"/>
                  <a:gd name="T11" fmla="*/ 23 h 24"/>
                  <a:gd name="T12" fmla="*/ 34 w 40"/>
                  <a:gd name="T13" fmla="*/ 21 h 24"/>
                  <a:gd name="T14" fmla="*/ 39 w 40"/>
                  <a:gd name="T15" fmla="*/ 13 h 24"/>
                  <a:gd name="T16" fmla="*/ 39 w 40"/>
                  <a:gd name="T17" fmla="*/ 8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0"/>
                  <a:gd name="T28" fmla="*/ 0 h 24"/>
                  <a:gd name="T29" fmla="*/ 40 w 40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0" h="24">
                    <a:moveTo>
                      <a:pt x="0" y="0"/>
                    </a:moveTo>
                    <a:lnTo>
                      <a:pt x="0" y="7"/>
                    </a:lnTo>
                    <a:lnTo>
                      <a:pt x="0" y="13"/>
                    </a:lnTo>
                    <a:lnTo>
                      <a:pt x="5" y="20"/>
                    </a:lnTo>
                    <a:lnTo>
                      <a:pt x="13" y="23"/>
                    </a:lnTo>
                    <a:lnTo>
                      <a:pt x="23" y="23"/>
                    </a:lnTo>
                    <a:lnTo>
                      <a:pt x="34" y="21"/>
                    </a:lnTo>
                    <a:lnTo>
                      <a:pt x="39" y="13"/>
                    </a:lnTo>
                    <a:lnTo>
                      <a:pt x="39" y="8"/>
                    </a:lnTo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cap="small" dirty="0"/>
              </a:p>
            </p:txBody>
          </p:sp>
        </p:grpSp>
        <p:grpSp>
          <p:nvGrpSpPr>
            <p:cNvPr id="142394" name="Group 14"/>
            <p:cNvGrpSpPr>
              <a:grpSpLocks/>
            </p:cNvGrpSpPr>
            <p:nvPr/>
          </p:nvGrpSpPr>
          <p:grpSpPr bwMode="auto">
            <a:xfrm>
              <a:off x="4023" y="2350"/>
              <a:ext cx="99" cy="260"/>
              <a:chOff x="4023" y="2350"/>
              <a:chExt cx="99" cy="260"/>
            </a:xfrm>
          </p:grpSpPr>
          <p:sp>
            <p:nvSpPr>
              <p:cNvPr id="120897" name="Line 15"/>
              <p:cNvSpPr>
                <a:spLocks noChangeShapeType="1"/>
              </p:cNvSpPr>
              <p:nvPr/>
            </p:nvSpPr>
            <p:spPr bwMode="auto">
              <a:xfrm flipH="1" flipV="1">
                <a:off x="4097" y="2358"/>
                <a:ext cx="25" cy="23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cap="small" dirty="0"/>
              </a:p>
            </p:txBody>
          </p:sp>
          <p:sp>
            <p:nvSpPr>
              <p:cNvPr id="120898" name="Line 16"/>
              <p:cNvSpPr>
                <a:spLocks noChangeShapeType="1"/>
              </p:cNvSpPr>
              <p:nvPr/>
            </p:nvSpPr>
            <p:spPr bwMode="auto">
              <a:xfrm flipV="1">
                <a:off x="4023" y="2367"/>
                <a:ext cx="52" cy="24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cap="small" dirty="0"/>
              </a:p>
            </p:txBody>
          </p:sp>
          <p:sp>
            <p:nvSpPr>
              <p:cNvPr id="120899" name="Freeform 17"/>
              <p:cNvSpPr>
                <a:spLocks/>
              </p:cNvSpPr>
              <p:nvPr/>
            </p:nvSpPr>
            <p:spPr bwMode="auto">
              <a:xfrm>
                <a:off x="4075" y="2350"/>
                <a:ext cx="25" cy="22"/>
              </a:xfrm>
              <a:custGeom>
                <a:avLst/>
                <a:gdLst>
                  <a:gd name="T0" fmla="*/ 24 w 25"/>
                  <a:gd name="T1" fmla="*/ 21 h 22"/>
                  <a:gd name="T2" fmla="*/ 24 w 25"/>
                  <a:gd name="T3" fmla="*/ 15 h 22"/>
                  <a:gd name="T4" fmla="*/ 24 w 25"/>
                  <a:gd name="T5" fmla="*/ 9 h 22"/>
                  <a:gd name="T6" fmla="*/ 21 w 25"/>
                  <a:gd name="T7" fmla="*/ 3 h 22"/>
                  <a:gd name="T8" fmla="*/ 16 w 25"/>
                  <a:gd name="T9" fmla="*/ 0 h 22"/>
                  <a:gd name="T10" fmla="*/ 10 w 25"/>
                  <a:gd name="T11" fmla="*/ 0 h 22"/>
                  <a:gd name="T12" fmla="*/ 3 w 25"/>
                  <a:gd name="T13" fmla="*/ 2 h 22"/>
                  <a:gd name="T14" fmla="*/ 0 w 25"/>
                  <a:gd name="T15" fmla="*/ 9 h 22"/>
                  <a:gd name="T16" fmla="*/ 0 w 25"/>
                  <a:gd name="T17" fmla="*/ 14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22"/>
                  <a:gd name="T29" fmla="*/ 25 w 25"/>
                  <a:gd name="T30" fmla="*/ 22 h 2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22">
                    <a:moveTo>
                      <a:pt x="24" y="21"/>
                    </a:moveTo>
                    <a:lnTo>
                      <a:pt x="24" y="15"/>
                    </a:lnTo>
                    <a:lnTo>
                      <a:pt x="24" y="9"/>
                    </a:lnTo>
                    <a:lnTo>
                      <a:pt x="21" y="3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3" y="2"/>
                    </a:lnTo>
                    <a:lnTo>
                      <a:pt x="0" y="9"/>
                    </a:lnTo>
                    <a:lnTo>
                      <a:pt x="0" y="14"/>
                    </a:lnTo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cap="small" dirty="0"/>
              </a:p>
            </p:txBody>
          </p:sp>
        </p:grpSp>
      </p:grpSp>
      <p:grpSp>
        <p:nvGrpSpPr>
          <p:cNvPr id="142346" name="Group 18"/>
          <p:cNvGrpSpPr>
            <a:grpSpLocks/>
          </p:cNvGrpSpPr>
          <p:nvPr/>
        </p:nvGrpSpPr>
        <p:grpSpPr bwMode="auto">
          <a:xfrm>
            <a:off x="4800601" y="4364038"/>
            <a:ext cx="422275" cy="863600"/>
            <a:chOff x="2065" y="2362"/>
            <a:chExt cx="266" cy="544"/>
          </a:xfrm>
        </p:grpSpPr>
        <p:grpSp>
          <p:nvGrpSpPr>
            <p:cNvPr id="142385" name="Group 19"/>
            <p:cNvGrpSpPr>
              <a:grpSpLocks/>
            </p:cNvGrpSpPr>
            <p:nvPr/>
          </p:nvGrpSpPr>
          <p:grpSpPr bwMode="auto">
            <a:xfrm>
              <a:off x="2065" y="2612"/>
              <a:ext cx="167" cy="294"/>
              <a:chOff x="2065" y="2612"/>
              <a:chExt cx="167" cy="294"/>
            </a:xfrm>
          </p:grpSpPr>
          <p:sp>
            <p:nvSpPr>
              <p:cNvPr id="120892" name="Line 20"/>
              <p:cNvSpPr>
                <a:spLocks noChangeShapeType="1"/>
              </p:cNvSpPr>
              <p:nvPr/>
            </p:nvSpPr>
            <p:spPr bwMode="auto">
              <a:xfrm>
                <a:off x="2065" y="2612"/>
                <a:ext cx="60" cy="27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cap="small" dirty="0"/>
              </a:p>
            </p:txBody>
          </p:sp>
          <p:sp>
            <p:nvSpPr>
              <p:cNvPr id="120893" name="Line 21"/>
              <p:cNvSpPr>
                <a:spLocks noChangeShapeType="1"/>
              </p:cNvSpPr>
              <p:nvPr/>
            </p:nvSpPr>
            <p:spPr bwMode="auto">
              <a:xfrm flipH="1">
                <a:off x="2163" y="2616"/>
                <a:ext cx="69" cy="28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cap="small" dirty="0"/>
              </a:p>
            </p:txBody>
          </p:sp>
          <p:sp>
            <p:nvSpPr>
              <p:cNvPr id="120894" name="Freeform 22"/>
              <p:cNvSpPr>
                <a:spLocks/>
              </p:cNvSpPr>
              <p:nvPr/>
            </p:nvSpPr>
            <p:spPr bwMode="auto">
              <a:xfrm>
                <a:off x="2125" y="2882"/>
                <a:ext cx="40" cy="24"/>
              </a:xfrm>
              <a:custGeom>
                <a:avLst/>
                <a:gdLst>
                  <a:gd name="T0" fmla="*/ 0 w 40"/>
                  <a:gd name="T1" fmla="*/ 0 h 24"/>
                  <a:gd name="T2" fmla="*/ 0 w 40"/>
                  <a:gd name="T3" fmla="*/ 7 h 24"/>
                  <a:gd name="T4" fmla="*/ 0 w 40"/>
                  <a:gd name="T5" fmla="*/ 13 h 24"/>
                  <a:gd name="T6" fmla="*/ 5 w 40"/>
                  <a:gd name="T7" fmla="*/ 20 h 24"/>
                  <a:gd name="T8" fmla="*/ 13 w 40"/>
                  <a:gd name="T9" fmla="*/ 23 h 24"/>
                  <a:gd name="T10" fmla="*/ 23 w 40"/>
                  <a:gd name="T11" fmla="*/ 23 h 24"/>
                  <a:gd name="T12" fmla="*/ 34 w 40"/>
                  <a:gd name="T13" fmla="*/ 21 h 24"/>
                  <a:gd name="T14" fmla="*/ 39 w 40"/>
                  <a:gd name="T15" fmla="*/ 13 h 24"/>
                  <a:gd name="T16" fmla="*/ 39 w 40"/>
                  <a:gd name="T17" fmla="*/ 8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0"/>
                  <a:gd name="T28" fmla="*/ 0 h 24"/>
                  <a:gd name="T29" fmla="*/ 40 w 40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0" h="24">
                    <a:moveTo>
                      <a:pt x="0" y="0"/>
                    </a:moveTo>
                    <a:lnTo>
                      <a:pt x="0" y="7"/>
                    </a:lnTo>
                    <a:lnTo>
                      <a:pt x="0" y="13"/>
                    </a:lnTo>
                    <a:lnTo>
                      <a:pt x="5" y="20"/>
                    </a:lnTo>
                    <a:lnTo>
                      <a:pt x="13" y="23"/>
                    </a:lnTo>
                    <a:lnTo>
                      <a:pt x="23" y="23"/>
                    </a:lnTo>
                    <a:lnTo>
                      <a:pt x="34" y="21"/>
                    </a:lnTo>
                    <a:lnTo>
                      <a:pt x="39" y="13"/>
                    </a:lnTo>
                    <a:lnTo>
                      <a:pt x="39" y="8"/>
                    </a:lnTo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cap="small" dirty="0"/>
              </a:p>
            </p:txBody>
          </p:sp>
        </p:grpSp>
        <p:grpSp>
          <p:nvGrpSpPr>
            <p:cNvPr id="142386" name="Group 23"/>
            <p:cNvGrpSpPr>
              <a:grpSpLocks/>
            </p:cNvGrpSpPr>
            <p:nvPr/>
          </p:nvGrpSpPr>
          <p:grpSpPr bwMode="auto">
            <a:xfrm>
              <a:off x="2232" y="2362"/>
              <a:ext cx="99" cy="260"/>
              <a:chOff x="2232" y="2362"/>
              <a:chExt cx="99" cy="260"/>
            </a:xfrm>
          </p:grpSpPr>
          <p:sp>
            <p:nvSpPr>
              <p:cNvPr id="120889" name="Line 24"/>
              <p:cNvSpPr>
                <a:spLocks noChangeShapeType="1"/>
              </p:cNvSpPr>
              <p:nvPr/>
            </p:nvSpPr>
            <p:spPr bwMode="auto">
              <a:xfrm flipH="1" flipV="1">
                <a:off x="2306" y="2370"/>
                <a:ext cx="25" cy="23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cap="small" dirty="0"/>
              </a:p>
            </p:txBody>
          </p:sp>
          <p:sp>
            <p:nvSpPr>
              <p:cNvPr id="120890" name="Line 25"/>
              <p:cNvSpPr>
                <a:spLocks noChangeShapeType="1"/>
              </p:cNvSpPr>
              <p:nvPr/>
            </p:nvSpPr>
            <p:spPr bwMode="auto">
              <a:xfrm flipV="1">
                <a:off x="2232" y="2379"/>
                <a:ext cx="52" cy="24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cap="small" dirty="0"/>
              </a:p>
            </p:txBody>
          </p:sp>
          <p:sp>
            <p:nvSpPr>
              <p:cNvPr id="120891" name="Freeform 26"/>
              <p:cNvSpPr>
                <a:spLocks/>
              </p:cNvSpPr>
              <p:nvPr/>
            </p:nvSpPr>
            <p:spPr bwMode="auto">
              <a:xfrm>
                <a:off x="2284" y="2362"/>
                <a:ext cx="25" cy="22"/>
              </a:xfrm>
              <a:custGeom>
                <a:avLst/>
                <a:gdLst>
                  <a:gd name="T0" fmla="*/ 24 w 25"/>
                  <a:gd name="T1" fmla="*/ 21 h 22"/>
                  <a:gd name="T2" fmla="*/ 24 w 25"/>
                  <a:gd name="T3" fmla="*/ 15 h 22"/>
                  <a:gd name="T4" fmla="*/ 24 w 25"/>
                  <a:gd name="T5" fmla="*/ 9 h 22"/>
                  <a:gd name="T6" fmla="*/ 21 w 25"/>
                  <a:gd name="T7" fmla="*/ 3 h 22"/>
                  <a:gd name="T8" fmla="*/ 16 w 25"/>
                  <a:gd name="T9" fmla="*/ 0 h 22"/>
                  <a:gd name="T10" fmla="*/ 10 w 25"/>
                  <a:gd name="T11" fmla="*/ 0 h 22"/>
                  <a:gd name="T12" fmla="*/ 3 w 25"/>
                  <a:gd name="T13" fmla="*/ 2 h 22"/>
                  <a:gd name="T14" fmla="*/ 0 w 25"/>
                  <a:gd name="T15" fmla="*/ 9 h 22"/>
                  <a:gd name="T16" fmla="*/ 0 w 25"/>
                  <a:gd name="T17" fmla="*/ 14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22"/>
                  <a:gd name="T29" fmla="*/ 25 w 25"/>
                  <a:gd name="T30" fmla="*/ 22 h 2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22">
                    <a:moveTo>
                      <a:pt x="24" y="21"/>
                    </a:moveTo>
                    <a:lnTo>
                      <a:pt x="24" y="15"/>
                    </a:lnTo>
                    <a:lnTo>
                      <a:pt x="24" y="9"/>
                    </a:lnTo>
                    <a:lnTo>
                      <a:pt x="21" y="3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3" y="2"/>
                    </a:lnTo>
                    <a:lnTo>
                      <a:pt x="0" y="9"/>
                    </a:lnTo>
                    <a:lnTo>
                      <a:pt x="0" y="14"/>
                    </a:lnTo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cap="small" dirty="0"/>
              </a:p>
            </p:txBody>
          </p:sp>
        </p:grpSp>
      </p:grpSp>
      <p:grpSp>
        <p:nvGrpSpPr>
          <p:cNvPr id="142347" name="Group 27"/>
          <p:cNvGrpSpPr>
            <a:grpSpLocks/>
          </p:cNvGrpSpPr>
          <p:nvPr/>
        </p:nvGrpSpPr>
        <p:grpSpPr bwMode="auto">
          <a:xfrm>
            <a:off x="2024064" y="4386263"/>
            <a:ext cx="422275" cy="863600"/>
            <a:chOff x="2065" y="2362"/>
            <a:chExt cx="266" cy="544"/>
          </a:xfrm>
        </p:grpSpPr>
        <p:grpSp>
          <p:nvGrpSpPr>
            <p:cNvPr id="142377" name="Group 28"/>
            <p:cNvGrpSpPr>
              <a:grpSpLocks/>
            </p:cNvGrpSpPr>
            <p:nvPr/>
          </p:nvGrpSpPr>
          <p:grpSpPr bwMode="auto">
            <a:xfrm>
              <a:off x="2065" y="2612"/>
              <a:ext cx="167" cy="294"/>
              <a:chOff x="2065" y="2612"/>
              <a:chExt cx="167" cy="294"/>
            </a:xfrm>
          </p:grpSpPr>
          <p:sp>
            <p:nvSpPr>
              <p:cNvPr id="120884" name="Line 29"/>
              <p:cNvSpPr>
                <a:spLocks noChangeShapeType="1"/>
              </p:cNvSpPr>
              <p:nvPr/>
            </p:nvSpPr>
            <p:spPr bwMode="auto">
              <a:xfrm>
                <a:off x="2065" y="2612"/>
                <a:ext cx="60" cy="27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cap="small" dirty="0"/>
              </a:p>
            </p:txBody>
          </p:sp>
          <p:sp>
            <p:nvSpPr>
              <p:cNvPr id="120885" name="Line 30"/>
              <p:cNvSpPr>
                <a:spLocks noChangeShapeType="1"/>
              </p:cNvSpPr>
              <p:nvPr/>
            </p:nvSpPr>
            <p:spPr bwMode="auto">
              <a:xfrm flipH="1">
                <a:off x="2163" y="2616"/>
                <a:ext cx="69" cy="28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cap="small" dirty="0"/>
              </a:p>
            </p:txBody>
          </p:sp>
          <p:sp>
            <p:nvSpPr>
              <p:cNvPr id="120886" name="Freeform 31"/>
              <p:cNvSpPr>
                <a:spLocks/>
              </p:cNvSpPr>
              <p:nvPr/>
            </p:nvSpPr>
            <p:spPr bwMode="auto">
              <a:xfrm>
                <a:off x="2125" y="2882"/>
                <a:ext cx="40" cy="24"/>
              </a:xfrm>
              <a:custGeom>
                <a:avLst/>
                <a:gdLst>
                  <a:gd name="T0" fmla="*/ 0 w 40"/>
                  <a:gd name="T1" fmla="*/ 0 h 24"/>
                  <a:gd name="T2" fmla="*/ 0 w 40"/>
                  <a:gd name="T3" fmla="*/ 7 h 24"/>
                  <a:gd name="T4" fmla="*/ 0 w 40"/>
                  <a:gd name="T5" fmla="*/ 13 h 24"/>
                  <a:gd name="T6" fmla="*/ 5 w 40"/>
                  <a:gd name="T7" fmla="*/ 20 h 24"/>
                  <a:gd name="T8" fmla="*/ 13 w 40"/>
                  <a:gd name="T9" fmla="*/ 23 h 24"/>
                  <a:gd name="T10" fmla="*/ 23 w 40"/>
                  <a:gd name="T11" fmla="*/ 23 h 24"/>
                  <a:gd name="T12" fmla="*/ 34 w 40"/>
                  <a:gd name="T13" fmla="*/ 21 h 24"/>
                  <a:gd name="T14" fmla="*/ 39 w 40"/>
                  <a:gd name="T15" fmla="*/ 13 h 24"/>
                  <a:gd name="T16" fmla="*/ 39 w 40"/>
                  <a:gd name="T17" fmla="*/ 8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0"/>
                  <a:gd name="T28" fmla="*/ 0 h 24"/>
                  <a:gd name="T29" fmla="*/ 40 w 40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0" h="24">
                    <a:moveTo>
                      <a:pt x="0" y="0"/>
                    </a:moveTo>
                    <a:lnTo>
                      <a:pt x="0" y="7"/>
                    </a:lnTo>
                    <a:lnTo>
                      <a:pt x="0" y="13"/>
                    </a:lnTo>
                    <a:lnTo>
                      <a:pt x="5" y="20"/>
                    </a:lnTo>
                    <a:lnTo>
                      <a:pt x="13" y="23"/>
                    </a:lnTo>
                    <a:lnTo>
                      <a:pt x="23" y="23"/>
                    </a:lnTo>
                    <a:lnTo>
                      <a:pt x="34" y="21"/>
                    </a:lnTo>
                    <a:lnTo>
                      <a:pt x="39" y="13"/>
                    </a:lnTo>
                    <a:lnTo>
                      <a:pt x="39" y="8"/>
                    </a:lnTo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cap="small" dirty="0"/>
              </a:p>
            </p:txBody>
          </p:sp>
        </p:grpSp>
        <p:grpSp>
          <p:nvGrpSpPr>
            <p:cNvPr id="142378" name="Group 32"/>
            <p:cNvGrpSpPr>
              <a:grpSpLocks/>
            </p:cNvGrpSpPr>
            <p:nvPr/>
          </p:nvGrpSpPr>
          <p:grpSpPr bwMode="auto">
            <a:xfrm>
              <a:off x="2232" y="2362"/>
              <a:ext cx="99" cy="260"/>
              <a:chOff x="2232" y="2362"/>
              <a:chExt cx="99" cy="260"/>
            </a:xfrm>
          </p:grpSpPr>
          <p:sp>
            <p:nvSpPr>
              <p:cNvPr id="120881" name="Line 33"/>
              <p:cNvSpPr>
                <a:spLocks noChangeShapeType="1"/>
              </p:cNvSpPr>
              <p:nvPr/>
            </p:nvSpPr>
            <p:spPr bwMode="auto">
              <a:xfrm flipH="1" flipV="1">
                <a:off x="2306" y="2370"/>
                <a:ext cx="25" cy="23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cap="small" dirty="0"/>
              </a:p>
            </p:txBody>
          </p:sp>
          <p:sp>
            <p:nvSpPr>
              <p:cNvPr id="120882" name="Line 34"/>
              <p:cNvSpPr>
                <a:spLocks noChangeShapeType="1"/>
              </p:cNvSpPr>
              <p:nvPr/>
            </p:nvSpPr>
            <p:spPr bwMode="auto">
              <a:xfrm flipV="1">
                <a:off x="2232" y="2379"/>
                <a:ext cx="52" cy="24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cap="small" dirty="0"/>
              </a:p>
            </p:txBody>
          </p:sp>
          <p:sp>
            <p:nvSpPr>
              <p:cNvPr id="120883" name="Freeform 35"/>
              <p:cNvSpPr>
                <a:spLocks/>
              </p:cNvSpPr>
              <p:nvPr/>
            </p:nvSpPr>
            <p:spPr bwMode="auto">
              <a:xfrm>
                <a:off x="2284" y="2362"/>
                <a:ext cx="25" cy="22"/>
              </a:xfrm>
              <a:custGeom>
                <a:avLst/>
                <a:gdLst>
                  <a:gd name="T0" fmla="*/ 24 w 25"/>
                  <a:gd name="T1" fmla="*/ 21 h 22"/>
                  <a:gd name="T2" fmla="*/ 24 w 25"/>
                  <a:gd name="T3" fmla="*/ 15 h 22"/>
                  <a:gd name="T4" fmla="*/ 24 w 25"/>
                  <a:gd name="T5" fmla="*/ 9 h 22"/>
                  <a:gd name="T6" fmla="*/ 21 w 25"/>
                  <a:gd name="T7" fmla="*/ 3 h 22"/>
                  <a:gd name="T8" fmla="*/ 16 w 25"/>
                  <a:gd name="T9" fmla="*/ 0 h 22"/>
                  <a:gd name="T10" fmla="*/ 10 w 25"/>
                  <a:gd name="T11" fmla="*/ 0 h 22"/>
                  <a:gd name="T12" fmla="*/ 3 w 25"/>
                  <a:gd name="T13" fmla="*/ 2 h 22"/>
                  <a:gd name="T14" fmla="*/ 0 w 25"/>
                  <a:gd name="T15" fmla="*/ 9 h 22"/>
                  <a:gd name="T16" fmla="*/ 0 w 25"/>
                  <a:gd name="T17" fmla="*/ 14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22"/>
                  <a:gd name="T29" fmla="*/ 25 w 25"/>
                  <a:gd name="T30" fmla="*/ 22 h 2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22">
                    <a:moveTo>
                      <a:pt x="24" y="21"/>
                    </a:moveTo>
                    <a:lnTo>
                      <a:pt x="24" y="15"/>
                    </a:lnTo>
                    <a:lnTo>
                      <a:pt x="24" y="9"/>
                    </a:lnTo>
                    <a:lnTo>
                      <a:pt x="21" y="3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3" y="2"/>
                    </a:lnTo>
                    <a:lnTo>
                      <a:pt x="0" y="9"/>
                    </a:lnTo>
                    <a:lnTo>
                      <a:pt x="0" y="14"/>
                    </a:lnTo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cap="small" dirty="0"/>
              </a:p>
            </p:txBody>
          </p:sp>
        </p:grpSp>
      </p:grpSp>
      <p:sp>
        <p:nvSpPr>
          <p:cNvPr id="120844" name="Text Box 36"/>
          <p:cNvSpPr txBox="1">
            <a:spLocks noChangeArrowheads="1"/>
          </p:cNvSpPr>
          <p:nvPr/>
        </p:nvSpPr>
        <p:spPr bwMode="auto">
          <a:xfrm>
            <a:off x="2133600" y="3581401"/>
            <a:ext cx="2590800" cy="30797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1400" dirty="0">
                <a:solidFill>
                  <a:srgbClr val="E35200"/>
                </a:solidFill>
                <a:latin typeface="+mn-lt"/>
              </a:rPr>
              <a:t>Lower rate timer 1000 ms</a:t>
            </a:r>
          </a:p>
        </p:txBody>
      </p:sp>
      <p:sp>
        <p:nvSpPr>
          <p:cNvPr id="120876" name="Line 38"/>
          <p:cNvSpPr>
            <a:spLocks noChangeShapeType="1"/>
          </p:cNvSpPr>
          <p:nvPr/>
        </p:nvSpPr>
        <p:spPr bwMode="auto">
          <a:xfrm flipV="1">
            <a:off x="7543800" y="4724400"/>
            <a:ext cx="2209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cap="small" dirty="0"/>
          </a:p>
        </p:txBody>
      </p:sp>
      <p:sp>
        <p:nvSpPr>
          <p:cNvPr id="120877" name="Text Box 39"/>
          <p:cNvSpPr txBox="1">
            <a:spLocks noChangeArrowheads="1"/>
          </p:cNvSpPr>
          <p:nvPr/>
        </p:nvSpPr>
        <p:spPr bwMode="auto">
          <a:xfrm>
            <a:off x="7673975" y="4551363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1600" cap="small" dirty="0">
                <a:latin typeface="+mn-lt"/>
              </a:rPr>
              <a:t>x</a:t>
            </a:r>
          </a:p>
        </p:txBody>
      </p:sp>
      <p:sp>
        <p:nvSpPr>
          <p:cNvPr id="120878" name="Line 40"/>
          <p:cNvSpPr>
            <a:spLocks noChangeShapeType="1"/>
          </p:cNvSpPr>
          <p:nvPr/>
        </p:nvSpPr>
        <p:spPr bwMode="auto">
          <a:xfrm>
            <a:off x="6911976" y="4114800"/>
            <a:ext cx="2860675" cy="0"/>
          </a:xfrm>
          <a:prstGeom prst="line">
            <a:avLst/>
          </a:prstGeom>
          <a:noFill/>
          <a:ln w="25400">
            <a:solidFill>
              <a:srgbClr val="E352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cap="small" dirty="0"/>
          </a:p>
        </p:txBody>
      </p:sp>
      <p:sp>
        <p:nvSpPr>
          <p:cNvPr id="120874" name="Line 42"/>
          <p:cNvSpPr>
            <a:spLocks noChangeShapeType="1"/>
          </p:cNvSpPr>
          <p:nvPr/>
        </p:nvSpPr>
        <p:spPr bwMode="auto">
          <a:xfrm>
            <a:off x="2438400" y="4768850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cap="small" dirty="0"/>
          </a:p>
        </p:txBody>
      </p:sp>
      <p:sp>
        <p:nvSpPr>
          <p:cNvPr id="120875" name="Line 43"/>
          <p:cNvSpPr>
            <a:spLocks noChangeShapeType="1"/>
          </p:cNvSpPr>
          <p:nvPr/>
        </p:nvSpPr>
        <p:spPr bwMode="auto">
          <a:xfrm>
            <a:off x="1981201" y="4114800"/>
            <a:ext cx="2860675" cy="0"/>
          </a:xfrm>
          <a:prstGeom prst="line">
            <a:avLst/>
          </a:prstGeom>
          <a:noFill/>
          <a:ln w="25400">
            <a:solidFill>
              <a:srgbClr val="E352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cap="small" dirty="0"/>
          </a:p>
        </p:txBody>
      </p:sp>
      <p:sp>
        <p:nvSpPr>
          <p:cNvPr id="120872" name="Line 45"/>
          <p:cNvSpPr>
            <a:spLocks noChangeShapeType="1"/>
          </p:cNvSpPr>
          <p:nvPr/>
        </p:nvSpPr>
        <p:spPr bwMode="auto">
          <a:xfrm>
            <a:off x="10210800" y="4724400"/>
            <a:ext cx="685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cap="small" dirty="0"/>
          </a:p>
        </p:txBody>
      </p:sp>
      <p:sp>
        <p:nvSpPr>
          <p:cNvPr id="120873" name="Line 46"/>
          <p:cNvSpPr>
            <a:spLocks noChangeShapeType="1"/>
          </p:cNvSpPr>
          <p:nvPr/>
        </p:nvSpPr>
        <p:spPr bwMode="auto">
          <a:xfrm flipH="1" flipV="1">
            <a:off x="9753600" y="4114800"/>
            <a:ext cx="1123950" cy="0"/>
          </a:xfrm>
          <a:prstGeom prst="line">
            <a:avLst/>
          </a:prstGeom>
          <a:noFill/>
          <a:ln w="25400">
            <a:solidFill>
              <a:srgbClr val="E352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cap="small" dirty="0"/>
          </a:p>
        </p:txBody>
      </p:sp>
      <p:sp>
        <p:nvSpPr>
          <p:cNvPr id="120870" name="Line 48"/>
          <p:cNvSpPr>
            <a:spLocks noChangeShapeType="1"/>
          </p:cNvSpPr>
          <p:nvPr/>
        </p:nvSpPr>
        <p:spPr bwMode="auto">
          <a:xfrm flipH="1">
            <a:off x="1550988" y="4800600"/>
            <a:ext cx="457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cap="small" dirty="0"/>
          </a:p>
        </p:txBody>
      </p:sp>
      <p:sp>
        <p:nvSpPr>
          <p:cNvPr id="120871" name="Line 49"/>
          <p:cNvSpPr>
            <a:spLocks noChangeShapeType="1"/>
          </p:cNvSpPr>
          <p:nvPr/>
        </p:nvSpPr>
        <p:spPr bwMode="auto">
          <a:xfrm>
            <a:off x="1524000" y="4114800"/>
            <a:ext cx="457200" cy="0"/>
          </a:xfrm>
          <a:prstGeom prst="line">
            <a:avLst/>
          </a:prstGeom>
          <a:noFill/>
          <a:ln w="28575">
            <a:solidFill>
              <a:srgbClr val="E352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cap="small" dirty="0"/>
          </a:p>
        </p:txBody>
      </p:sp>
      <p:sp>
        <p:nvSpPr>
          <p:cNvPr id="120849" name="Text Box 50"/>
          <p:cNvSpPr txBox="1">
            <a:spLocks noChangeArrowheads="1"/>
          </p:cNvSpPr>
          <p:nvPr/>
        </p:nvSpPr>
        <p:spPr bwMode="auto">
          <a:xfrm>
            <a:off x="7162800" y="3581401"/>
            <a:ext cx="25146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1400" dirty="0">
                <a:solidFill>
                  <a:srgbClr val="E35200"/>
                </a:solidFill>
                <a:latin typeface="+mn-lt"/>
              </a:rPr>
              <a:t>Lower rate timer 1000 ms</a:t>
            </a:r>
          </a:p>
        </p:txBody>
      </p:sp>
      <p:sp>
        <p:nvSpPr>
          <p:cNvPr id="120850" name="Line 51"/>
          <p:cNvSpPr>
            <a:spLocks noChangeShapeType="1"/>
          </p:cNvSpPr>
          <p:nvPr/>
        </p:nvSpPr>
        <p:spPr bwMode="auto">
          <a:xfrm>
            <a:off x="1981200" y="4800600"/>
            <a:ext cx="0" cy="304800"/>
          </a:xfrm>
          <a:prstGeom prst="line">
            <a:avLst/>
          </a:prstGeom>
          <a:noFill/>
          <a:ln w="19050">
            <a:solidFill>
              <a:srgbClr val="77BC1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cap="small" dirty="0">
              <a:solidFill>
                <a:srgbClr val="77BC1F"/>
              </a:solidFill>
            </a:endParaRPr>
          </a:p>
        </p:txBody>
      </p:sp>
      <p:sp>
        <p:nvSpPr>
          <p:cNvPr id="120851" name="Line 52"/>
          <p:cNvSpPr>
            <a:spLocks noChangeShapeType="1"/>
          </p:cNvSpPr>
          <p:nvPr/>
        </p:nvSpPr>
        <p:spPr bwMode="auto">
          <a:xfrm>
            <a:off x="4800600" y="4778375"/>
            <a:ext cx="0" cy="304800"/>
          </a:xfrm>
          <a:prstGeom prst="line">
            <a:avLst/>
          </a:prstGeom>
          <a:noFill/>
          <a:ln w="19050">
            <a:solidFill>
              <a:srgbClr val="77BC1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cap="small" dirty="0">
              <a:solidFill>
                <a:srgbClr val="77BC1F"/>
              </a:solidFill>
            </a:endParaRPr>
          </a:p>
        </p:txBody>
      </p:sp>
      <p:sp>
        <p:nvSpPr>
          <p:cNvPr id="120852" name="Line 53"/>
          <p:cNvSpPr>
            <a:spLocks noChangeShapeType="1"/>
          </p:cNvSpPr>
          <p:nvPr/>
        </p:nvSpPr>
        <p:spPr bwMode="auto">
          <a:xfrm>
            <a:off x="9753600" y="4724400"/>
            <a:ext cx="0" cy="304800"/>
          </a:xfrm>
          <a:prstGeom prst="line">
            <a:avLst/>
          </a:prstGeom>
          <a:noFill/>
          <a:ln w="19050">
            <a:solidFill>
              <a:srgbClr val="77BC1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cap="small" dirty="0">
              <a:solidFill>
                <a:srgbClr val="77BC1F"/>
              </a:solidFill>
            </a:endParaRPr>
          </a:p>
        </p:txBody>
      </p:sp>
      <p:grpSp>
        <p:nvGrpSpPr>
          <p:cNvPr id="142362" name="Group 54"/>
          <p:cNvGrpSpPr>
            <a:grpSpLocks/>
          </p:cNvGrpSpPr>
          <p:nvPr/>
        </p:nvGrpSpPr>
        <p:grpSpPr bwMode="auto">
          <a:xfrm>
            <a:off x="6705600" y="3962400"/>
            <a:ext cx="838200" cy="1066800"/>
            <a:chOff x="3264" y="3120"/>
            <a:chExt cx="528" cy="672"/>
          </a:xfrm>
        </p:grpSpPr>
        <p:sp>
          <p:nvSpPr>
            <p:cNvPr id="120862" name="Freeform 55"/>
            <p:cNvSpPr>
              <a:spLocks/>
            </p:cNvSpPr>
            <p:nvPr/>
          </p:nvSpPr>
          <p:spPr bwMode="auto">
            <a:xfrm>
              <a:off x="3296" y="3360"/>
              <a:ext cx="25" cy="22"/>
            </a:xfrm>
            <a:custGeom>
              <a:avLst/>
              <a:gdLst>
                <a:gd name="T0" fmla="*/ 24 w 25"/>
                <a:gd name="T1" fmla="*/ 21 h 22"/>
                <a:gd name="T2" fmla="*/ 24 w 25"/>
                <a:gd name="T3" fmla="*/ 15 h 22"/>
                <a:gd name="T4" fmla="*/ 24 w 25"/>
                <a:gd name="T5" fmla="*/ 9 h 22"/>
                <a:gd name="T6" fmla="*/ 21 w 25"/>
                <a:gd name="T7" fmla="*/ 3 h 22"/>
                <a:gd name="T8" fmla="*/ 16 w 25"/>
                <a:gd name="T9" fmla="*/ 0 h 22"/>
                <a:gd name="T10" fmla="*/ 10 w 25"/>
                <a:gd name="T11" fmla="*/ 0 h 22"/>
                <a:gd name="T12" fmla="*/ 3 w 25"/>
                <a:gd name="T13" fmla="*/ 2 h 22"/>
                <a:gd name="T14" fmla="*/ 0 w 25"/>
                <a:gd name="T15" fmla="*/ 9 h 22"/>
                <a:gd name="T16" fmla="*/ 0 w 25"/>
                <a:gd name="T17" fmla="*/ 14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"/>
                <a:gd name="T28" fmla="*/ 0 h 22"/>
                <a:gd name="T29" fmla="*/ 25 w 25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" h="22">
                  <a:moveTo>
                    <a:pt x="24" y="21"/>
                  </a:moveTo>
                  <a:lnTo>
                    <a:pt x="24" y="15"/>
                  </a:lnTo>
                  <a:lnTo>
                    <a:pt x="24" y="9"/>
                  </a:lnTo>
                  <a:lnTo>
                    <a:pt x="21" y="3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3" y="2"/>
                  </a:lnTo>
                  <a:lnTo>
                    <a:pt x="0" y="9"/>
                  </a:lnTo>
                  <a:lnTo>
                    <a:pt x="0" y="14"/>
                  </a:lnTo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cap="small" dirty="0"/>
            </a:p>
          </p:txBody>
        </p:sp>
        <p:grpSp>
          <p:nvGrpSpPr>
            <p:cNvPr id="142370" name="Group 56"/>
            <p:cNvGrpSpPr>
              <a:grpSpLocks/>
            </p:cNvGrpSpPr>
            <p:nvPr/>
          </p:nvGrpSpPr>
          <p:grpSpPr bwMode="auto">
            <a:xfrm>
              <a:off x="3264" y="3120"/>
              <a:ext cx="528" cy="672"/>
              <a:chOff x="3264" y="3120"/>
              <a:chExt cx="528" cy="672"/>
            </a:xfrm>
          </p:grpSpPr>
          <p:sp>
            <p:nvSpPr>
              <p:cNvPr id="120864" name="Line 57"/>
              <p:cNvSpPr>
                <a:spLocks noChangeShapeType="1"/>
              </p:cNvSpPr>
              <p:nvPr/>
            </p:nvSpPr>
            <p:spPr bwMode="auto">
              <a:xfrm flipH="1" flipV="1">
                <a:off x="3312" y="3360"/>
                <a:ext cx="136" cy="41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cap="small" dirty="0"/>
              </a:p>
            </p:txBody>
          </p:sp>
          <p:sp>
            <p:nvSpPr>
              <p:cNvPr id="120865" name="Line 58"/>
              <p:cNvSpPr>
                <a:spLocks noChangeShapeType="1"/>
              </p:cNvSpPr>
              <p:nvPr/>
            </p:nvSpPr>
            <p:spPr bwMode="auto">
              <a:xfrm flipV="1">
                <a:off x="3264" y="3373"/>
                <a:ext cx="32" cy="25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cap="small" dirty="0"/>
              </a:p>
            </p:txBody>
          </p:sp>
          <p:grpSp>
            <p:nvGrpSpPr>
              <p:cNvPr id="142373" name="Group 59"/>
              <p:cNvGrpSpPr>
                <a:grpSpLocks/>
              </p:cNvGrpSpPr>
              <p:nvPr/>
            </p:nvGrpSpPr>
            <p:grpSpPr bwMode="auto">
              <a:xfrm>
                <a:off x="3456" y="3120"/>
                <a:ext cx="336" cy="672"/>
                <a:chOff x="3456" y="3120"/>
                <a:chExt cx="336" cy="672"/>
              </a:xfrm>
            </p:grpSpPr>
            <p:sp>
              <p:nvSpPr>
                <p:cNvPr id="120867" name="Line 60"/>
                <p:cNvSpPr>
                  <a:spLocks noChangeShapeType="1"/>
                </p:cNvSpPr>
                <p:nvPr/>
              </p:nvSpPr>
              <p:spPr bwMode="auto">
                <a:xfrm flipH="1" flipV="1">
                  <a:off x="3648" y="3120"/>
                  <a:ext cx="144" cy="48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cap="small" dirty="0"/>
                </a:p>
              </p:txBody>
            </p:sp>
            <p:sp>
              <p:nvSpPr>
                <p:cNvPr id="120868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3456" y="3153"/>
                  <a:ext cx="117" cy="639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cap="small" dirty="0"/>
                </a:p>
              </p:txBody>
            </p:sp>
            <p:sp>
              <p:nvSpPr>
                <p:cNvPr id="120869" name="Freeform 62"/>
                <p:cNvSpPr>
                  <a:spLocks/>
                </p:cNvSpPr>
                <p:nvPr/>
              </p:nvSpPr>
              <p:spPr bwMode="auto">
                <a:xfrm>
                  <a:off x="3573" y="3120"/>
                  <a:ext cx="91" cy="56"/>
                </a:xfrm>
                <a:custGeom>
                  <a:avLst/>
                  <a:gdLst>
                    <a:gd name="T0" fmla="*/ 471276122 w 25"/>
                    <a:gd name="T1" fmla="*/ 3930083 h 22"/>
                    <a:gd name="T2" fmla="*/ 471276122 w 25"/>
                    <a:gd name="T3" fmla="*/ 2821596 h 22"/>
                    <a:gd name="T4" fmla="*/ 471276122 w 25"/>
                    <a:gd name="T5" fmla="*/ 1712897 h 22"/>
                    <a:gd name="T6" fmla="*/ 411579838 w 25"/>
                    <a:gd name="T7" fmla="*/ 583795 h 22"/>
                    <a:gd name="T8" fmla="*/ 313637164 w 25"/>
                    <a:gd name="T9" fmla="*/ 0 h 22"/>
                    <a:gd name="T10" fmla="*/ 194741125 w 25"/>
                    <a:gd name="T11" fmla="*/ 0 h 22"/>
                    <a:gd name="T12" fmla="*/ 59570890 w 25"/>
                    <a:gd name="T13" fmla="*/ 377338 h 22"/>
                    <a:gd name="T14" fmla="*/ 0 w 25"/>
                    <a:gd name="T15" fmla="*/ 1712897 h 22"/>
                    <a:gd name="T16" fmla="*/ 0 w 25"/>
                    <a:gd name="T17" fmla="*/ 2673407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5"/>
                    <a:gd name="T28" fmla="*/ 0 h 22"/>
                    <a:gd name="T29" fmla="*/ 25 w 25"/>
                    <a:gd name="T30" fmla="*/ 22 h 2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5" h="22">
                      <a:moveTo>
                        <a:pt x="24" y="21"/>
                      </a:moveTo>
                      <a:lnTo>
                        <a:pt x="24" y="15"/>
                      </a:lnTo>
                      <a:lnTo>
                        <a:pt x="24" y="9"/>
                      </a:lnTo>
                      <a:lnTo>
                        <a:pt x="21" y="3"/>
                      </a:lnTo>
                      <a:lnTo>
                        <a:pt x="16" y="0"/>
                      </a:lnTo>
                      <a:lnTo>
                        <a:pt x="10" y="0"/>
                      </a:lnTo>
                      <a:lnTo>
                        <a:pt x="3" y="2"/>
                      </a:lnTo>
                      <a:lnTo>
                        <a:pt x="0" y="9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25400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cap="small" dirty="0"/>
                </a:p>
              </p:txBody>
            </p:sp>
          </p:grpSp>
        </p:grpSp>
      </p:grpSp>
      <p:sp>
        <p:nvSpPr>
          <p:cNvPr id="120857" name="Line 65"/>
          <p:cNvSpPr>
            <a:spLocks noChangeShapeType="1"/>
          </p:cNvSpPr>
          <p:nvPr/>
        </p:nvSpPr>
        <p:spPr bwMode="auto">
          <a:xfrm>
            <a:off x="5257800" y="4724400"/>
            <a:ext cx="1447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cap="small" dirty="0"/>
          </a:p>
        </p:txBody>
      </p:sp>
      <p:grpSp>
        <p:nvGrpSpPr>
          <p:cNvPr id="142364" name="Group 66"/>
          <p:cNvGrpSpPr>
            <a:grpSpLocks/>
          </p:cNvGrpSpPr>
          <p:nvPr/>
        </p:nvGrpSpPr>
        <p:grpSpPr bwMode="auto">
          <a:xfrm>
            <a:off x="4843464" y="3962401"/>
            <a:ext cx="2065337" cy="307975"/>
            <a:chOff x="2016" y="2062"/>
            <a:chExt cx="1301" cy="194"/>
          </a:xfrm>
        </p:grpSpPr>
        <p:sp>
          <p:nvSpPr>
            <p:cNvPr id="120859" name="Line 67"/>
            <p:cNvSpPr>
              <a:spLocks noChangeShapeType="1"/>
            </p:cNvSpPr>
            <p:nvPr/>
          </p:nvSpPr>
          <p:spPr bwMode="auto">
            <a:xfrm>
              <a:off x="2016" y="2160"/>
              <a:ext cx="1218" cy="0"/>
            </a:xfrm>
            <a:prstGeom prst="line">
              <a:avLst/>
            </a:prstGeom>
            <a:noFill/>
            <a:ln w="25400">
              <a:solidFill>
                <a:srgbClr val="E352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cap="small" dirty="0"/>
            </a:p>
          </p:txBody>
        </p:sp>
        <p:sp>
          <p:nvSpPr>
            <p:cNvPr id="120860" name="Line 68"/>
            <p:cNvSpPr>
              <a:spLocks noChangeShapeType="1"/>
            </p:cNvSpPr>
            <p:nvPr/>
          </p:nvSpPr>
          <p:spPr bwMode="auto">
            <a:xfrm flipH="1">
              <a:off x="3236" y="2064"/>
              <a:ext cx="48" cy="192"/>
            </a:xfrm>
            <a:prstGeom prst="line">
              <a:avLst/>
            </a:prstGeom>
            <a:noFill/>
            <a:ln w="25400">
              <a:solidFill>
                <a:srgbClr val="E352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cap="small" dirty="0"/>
            </a:p>
          </p:txBody>
        </p:sp>
        <p:sp>
          <p:nvSpPr>
            <p:cNvPr id="120861" name="Line 69"/>
            <p:cNvSpPr>
              <a:spLocks noChangeShapeType="1"/>
            </p:cNvSpPr>
            <p:nvPr/>
          </p:nvSpPr>
          <p:spPr bwMode="auto">
            <a:xfrm flipH="1">
              <a:off x="3269" y="2062"/>
              <a:ext cx="48" cy="192"/>
            </a:xfrm>
            <a:prstGeom prst="line">
              <a:avLst/>
            </a:prstGeom>
            <a:noFill/>
            <a:ln w="25400">
              <a:solidFill>
                <a:srgbClr val="E352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cap="small" dirty="0"/>
            </a:p>
          </p:txBody>
        </p:sp>
      </p:grpSp>
      <p:sp>
        <p:nvSpPr>
          <p:cNvPr id="120856" name="Line 70"/>
          <p:cNvSpPr>
            <a:spLocks noChangeShapeType="1"/>
          </p:cNvSpPr>
          <p:nvPr/>
        </p:nvSpPr>
        <p:spPr bwMode="auto">
          <a:xfrm>
            <a:off x="6781800" y="4038600"/>
            <a:ext cx="914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cap="small" dirty="0"/>
          </a:p>
        </p:txBody>
      </p:sp>
    </p:spTree>
    <p:extLst>
      <p:ext uri="{BB962C8B-B14F-4D97-AF65-F5344CB8AC3E}">
        <p14:creationId xmlns:p14="http://schemas.microsoft.com/office/powerpoint/2010/main" val="14754851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0" y="828818"/>
            <a:ext cx="5573688" cy="266700"/>
          </a:xfrm>
        </p:spPr>
        <p:txBody>
          <a:bodyPr anchor="b">
            <a:normAutofit fontScale="90000"/>
          </a:bodyPr>
          <a:lstStyle/>
          <a:p>
            <a:pPr defTabSz="457029">
              <a:defRPr/>
            </a:pPr>
            <a:r>
              <a:rPr lang="en-US" altLang="en-US" b="0" dirty="0"/>
              <a:t>VOO Mode</a:t>
            </a:r>
            <a:endParaRPr lang="en-US" altLang="en-US" sz="2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673225" y="615129"/>
            <a:ext cx="8382000" cy="266700"/>
          </a:xfrm>
        </p:spPr>
        <p:txBody>
          <a:bodyPr rtlCol="0"/>
          <a:lstStyle/>
          <a:p>
            <a:pPr indent="-190492" defTabSz="457029">
              <a:spcBef>
                <a:spcPts val="0"/>
              </a:spcBef>
              <a:defRPr/>
            </a:pPr>
            <a:r>
              <a:rPr lang="en-US" altLang="en-US" u="sng" dirty="0"/>
              <a:t>Asynchronous</a:t>
            </a:r>
            <a:r>
              <a:rPr lang="en-US" altLang="en-US" dirty="0"/>
              <a:t> Pacing</a:t>
            </a:r>
            <a:endParaRPr lang="en-US" dirty="0"/>
          </a:p>
        </p:txBody>
      </p:sp>
      <p:sp>
        <p:nvSpPr>
          <p:cNvPr id="143364" name="Content Placeholder 4"/>
          <p:cNvSpPr>
            <a:spLocks noGrp="1"/>
          </p:cNvSpPr>
          <p:nvPr>
            <p:ph idx="1"/>
          </p:nvPr>
        </p:nvSpPr>
        <p:spPr>
          <a:xfrm>
            <a:off x="1671802" y="1309208"/>
            <a:ext cx="8382000" cy="4340431"/>
          </a:xfrm>
        </p:spPr>
        <p:txBody>
          <a:bodyPr/>
          <a:lstStyle/>
          <a:p>
            <a:r>
              <a:rPr lang="en-US" altLang="en-US" sz="2000" dirty="0">
                <a:latin typeface="Effra" pitchFamily="34" charset="0"/>
              </a:rPr>
              <a:t>Chamber paced: Ventricle </a:t>
            </a:r>
          </a:p>
          <a:p>
            <a:r>
              <a:rPr lang="en-US" altLang="en-US" sz="2000" dirty="0">
                <a:latin typeface="Effra" pitchFamily="34" charset="0"/>
              </a:rPr>
              <a:t>Chamber sensed: None      </a:t>
            </a:r>
          </a:p>
          <a:p>
            <a:r>
              <a:rPr lang="en-US" altLang="en-US" sz="2000" dirty="0">
                <a:latin typeface="Effra" pitchFamily="34" charset="0"/>
              </a:rPr>
              <a:t>Response to sensing: None</a:t>
            </a:r>
          </a:p>
          <a:p>
            <a:endParaRPr lang="en-US" altLang="en-US" sz="2000" dirty="0">
              <a:latin typeface="Effra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AE11240-9370-43AB-969F-3CE583056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175" y="3598147"/>
            <a:ext cx="7334250" cy="264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923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AV interval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2800" dirty="0"/>
              <a:t>AV Delay is a time period from either an AS or AP event before the pacemaker paces the ventricle. The PAV is usually programmed </a:t>
            </a:r>
            <a:r>
              <a:rPr lang="en-US" altLang="en-US" sz="2800" dirty="0">
                <a:solidFill>
                  <a:srgbClr val="FF0000"/>
                </a:solidFill>
              </a:rPr>
              <a:t>30 </a:t>
            </a:r>
            <a:r>
              <a:rPr lang="en-US" altLang="en-US" sz="2800" dirty="0" err="1">
                <a:solidFill>
                  <a:srgbClr val="FF0000"/>
                </a:solidFill>
              </a:rPr>
              <a:t>ms</a:t>
            </a:r>
            <a:r>
              <a:rPr lang="en-US" altLang="en-US" sz="2800" dirty="0">
                <a:solidFill>
                  <a:srgbClr val="FF0000"/>
                </a:solidFill>
              </a:rPr>
              <a:t> longer </a:t>
            </a:r>
            <a:r>
              <a:rPr lang="en-US" altLang="en-US" sz="2800" dirty="0"/>
              <a:t>than the SAV to allow for conduction of the paced atrial beat to reach the left side of the heart.</a:t>
            </a:r>
          </a:p>
          <a:p>
            <a:pPr marL="0" indent="0">
              <a:buNone/>
            </a:pPr>
            <a:endParaRPr lang="en-US" altLang="en-US" sz="2800" dirty="0"/>
          </a:p>
          <a:p>
            <a:endParaRPr lang="en-US" altLang="en-US" sz="2800" dirty="0">
              <a:latin typeface="Times New Roman" pitchFamily="18" charset="0"/>
            </a:endParaRPr>
          </a:p>
          <a:p>
            <a:endParaRPr lang="en-US" altLang="en-US" sz="2800" dirty="0"/>
          </a:p>
          <a:p>
            <a:endParaRPr lang="ko-KR" altLang="en-US" sz="28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656" y="3870339"/>
            <a:ext cx="5983277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409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526204"/>
            <a:ext cx="8382000" cy="266700"/>
          </a:xfrm>
        </p:spPr>
        <p:txBody>
          <a:bodyPr>
            <a:normAutofit fontScale="90000"/>
          </a:bodyPr>
          <a:lstStyle/>
          <a:p>
            <a:pPr defTabSz="457029">
              <a:defRPr/>
            </a:pPr>
            <a:r>
              <a:rPr lang="en-US" altLang="en-US" b="0" dirty="0">
                <a:latin typeface="+mn-lt"/>
              </a:rPr>
              <a:t>DDD Examples</a:t>
            </a:r>
            <a:br>
              <a:rPr lang="en-US" altLang="en-US" b="0" dirty="0">
                <a:latin typeface="+mn-lt"/>
              </a:rPr>
            </a:br>
            <a:endParaRPr lang="en-US" altLang="en-US" b="0" dirty="0">
              <a:latin typeface="+mn-lt"/>
            </a:endParaRP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sz="quarter" idx="12"/>
          </p:nvPr>
        </p:nvSpPr>
        <p:spPr>
          <a:xfrm>
            <a:off x="1889511" y="849312"/>
            <a:ext cx="8382000" cy="266700"/>
          </a:xfrm>
        </p:spPr>
        <p:txBody>
          <a:bodyPr rtlCol="0"/>
          <a:lstStyle/>
          <a:p>
            <a:pPr indent="-190492" defTabSz="457029">
              <a:spcBef>
                <a:spcPts val="0"/>
              </a:spcBef>
              <a:defRPr/>
            </a:pPr>
            <a:r>
              <a:rPr lang="en-US" altLang="en-US" sz="2000" dirty="0">
                <a:latin typeface="+mn-lt"/>
              </a:rPr>
              <a:t>The Four Faces of DDD</a:t>
            </a:r>
            <a:endParaRPr lang="en-US" altLang="en-US" dirty="0">
              <a:latin typeface="+mn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rtlCol="0">
            <a:noAutofit/>
          </a:bodyPr>
          <a:lstStyle/>
          <a:p>
            <a:pPr defTabSz="457029">
              <a:spcBef>
                <a:spcPts val="0"/>
              </a:spcBef>
              <a:spcAft>
                <a:spcPts val="667"/>
              </a:spcAft>
              <a:buFont typeface="+mj-lt"/>
              <a:buAutoNum type="arabicPeriod"/>
              <a:defRPr/>
            </a:pPr>
            <a:r>
              <a:rPr lang="en-US" altLang="en-US" sz="1600" dirty="0"/>
              <a:t>Atrial and ventricular pacing</a:t>
            </a:r>
          </a:p>
          <a:p>
            <a:pPr defTabSz="457029">
              <a:spcBef>
                <a:spcPts val="0"/>
              </a:spcBef>
              <a:spcAft>
                <a:spcPts val="667"/>
              </a:spcAft>
              <a:buFont typeface="+mj-lt"/>
              <a:buAutoNum type="arabicPeriod"/>
              <a:defRPr/>
            </a:pPr>
            <a:endParaRPr lang="en-US" altLang="en-US" sz="1600" dirty="0"/>
          </a:p>
          <a:p>
            <a:pPr defTabSz="457029">
              <a:spcBef>
                <a:spcPts val="0"/>
              </a:spcBef>
              <a:spcAft>
                <a:spcPts val="667"/>
              </a:spcAft>
              <a:buFont typeface="+mj-lt"/>
              <a:buAutoNum type="arabicPeriod"/>
              <a:defRPr/>
            </a:pPr>
            <a:endParaRPr lang="en-US" altLang="en-US" sz="1600" dirty="0"/>
          </a:p>
          <a:p>
            <a:pPr defTabSz="457029">
              <a:spcBef>
                <a:spcPts val="0"/>
              </a:spcBef>
              <a:spcAft>
                <a:spcPts val="667"/>
              </a:spcAft>
              <a:buFont typeface="+mj-lt"/>
              <a:buAutoNum type="arabicPeriod"/>
              <a:defRPr/>
            </a:pPr>
            <a:endParaRPr lang="en-US" altLang="en-US" sz="1600" dirty="0"/>
          </a:p>
          <a:p>
            <a:pPr defTabSz="457029">
              <a:spcBef>
                <a:spcPts val="0"/>
              </a:spcBef>
              <a:spcAft>
                <a:spcPts val="667"/>
              </a:spcAft>
              <a:buFont typeface="+mj-lt"/>
              <a:buAutoNum type="arabicPeriod"/>
              <a:defRPr/>
            </a:pPr>
            <a:endParaRPr lang="en-US" altLang="en-US" sz="1600" dirty="0"/>
          </a:p>
          <a:p>
            <a:pPr defTabSz="457029">
              <a:spcBef>
                <a:spcPts val="0"/>
              </a:spcBef>
              <a:spcAft>
                <a:spcPts val="667"/>
              </a:spcAft>
              <a:buFont typeface="+mj-lt"/>
              <a:buAutoNum type="arabicPeriod"/>
              <a:defRPr/>
            </a:pPr>
            <a:endParaRPr lang="en-US" altLang="en-US" sz="1600" dirty="0"/>
          </a:p>
          <a:p>
            <a:pPr defTabSz="457029">
              <a:spcBef>
                <a:spcPts val="0"/>
              </a:spcBef>
              <a:spcAft>
                <a:spcPts val="667"/>
              </a:spcAft>
              <a:buFont typeface="+mj-lt"/>
              <a:buAutoNum type="arabicPeriod"/>
              <a:defRPr/>
            </a:pPr>
            <a:endParaRPr lang="en-US" altLang="en-US" sz="1600" dirty="0"/>
          </a:p>
          <a:p>
            <a:pPr defTabSz="457029">
              <a:spcBef>
                <a:spcPts val="0"/>
              </a:spcBef>
              <a:spcAft>
                <a:spcPts val="667"/>
              </a:spcAft>
              <a:buFont typeface="+mj-lt"/>
              <a:buAutoNum type="arabicPeriod"/>
              <a:defRPr/>
            </a:pPr>
            <a:endParaRPr lang="en-US" altLang="en-US" sz="1600" dirty="0"/>
          </a:p>
          <a:p>
            <a:pPr defTabSz="457029">
              <a:spcBef>
                <a:spcPts val="0"/>
              </a:spcBef>
              <a:spcAft>
                <a:spcPts val="667"/>
              </a:spcAft>
              <a:buFont typeface="+mj-lt"/>
              <a:buAutoNum type="arabicPeriod"/>
              <a:defRPr/>
            </a:pPr>
            <a:r>
              <a:rPr lang="en-US" altLang="en-US" sz="1600" dirty="0"/>
              <a:t>Atrial pacing, ventricular sensing</a:t>
            </a:r>
          </a:p>
          <a:p>
            <a:pPr marL="0" indent="0" defTabSz="457029">
              <a:spcBef>
                <a:spcPts val="0"/>
              </a:spcBef>
              <a:spcAft>
                <a:spcPts val="667"/>
              </a:spcAft>
              <a:buNone/>
              <a:defRPr/>
            </a:pPr>
            <a:endParaRPr lang="en-US" altLang="en-US" sz="1600" dirty="0"/>
          </a:p>
          <a:p>
            <a:pPr marL="0" indent="0" defTabSz="457029">
              <a:spcBef>
                <a:spcPts val="0"/>
              </a:spcBef>
              <a:spcAft>
                <a:spcPts val="667"/>
              </a:spcAft>
              <a:buNone/>
              <a:defRPr/>
            </a:pPr>
            <a:endParaRPr lang="en-US" sz="1600" dirty="0"/>
          </a:p>
        </p:txBody>
      </p:sp>
      <p:grpSp>
        <p:nvGrpSpPr>
          <p:cNvPr id="128004" name="Group 4"/>
          <p:cNvGrpSpPr>
            <a:grpSpLocks/>
          </p:cNvGrpSpPr>
          <p:nvPr/>
        </p:nvGrpSpPr>
        <p:grpSpPr bwMode="auto">
          <a:xfrm>
            <a:off x="1828800" y="1981202"/>
            <a:ext cx="5735638" cy="1147763"/>
            <a:chOff x="960" y="1632"/>
            <a:chExt cx="3613" cy="723"/>
          </a:xfrm>
        </p:grpSpPr>
        <p:grpSp>
          <p:nvGrpSpPr>
            <p:cNvPr id="170046" name="Group 5"/>
            <p:cNvGrpSpPr>
              <a:grpSpLocks/>
            </p:cNvGrpSpPr>
            <p:nvPr/>
          </p:nvGrpSpPr>
          <p:grpSpPr bwMode="auto">
            <a:xfrm>
              <a:off x="1056" y="1632"/>
              <a:ext cx="1728" cy="96"/>
              <a:chOff x="1104" y="1632"/>
              <a:chExt cx="1728" cy="96"/>
            </a:xfrm>
          </p:grpSpPr>
          <p:sp>
            <p:nvSpPr>
              <p:cNvPr id="170088" name="Line 6"/>
              <p:cNvSpPr>
                <a:spLocks noChangeShapeType="1"/>
              </p:cNvSpPr>
              <p:nvPr/>
            </p:nvSpPr>
            <p:spPr bwMode="auto">
              <a:xfrm>
                <a:off x="1104" y="1632"/>
                <a:ext cx="1728" cy="0"/>
              </a:xfrm>
              <a:prstGeom prst="line">
                <a:avLst/>
              </a:prstGeom>
              <a:noFill/>
              <a:ln w="28575">
                <a:solidFill>
                  <a:srgbClr val="E352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0089" name="Line 7"/>
              <p:cNvSpPr>
                <a:spLocks noChangeShapeType="1"/>
              </p:cNvSpPr>
              <p:nvPr/>
            </p:nvSpPr>
            <p:spPr bwMode="auto">
              <a:xfrm>
                <a:off x="1104" y="1728"/>
                <a:ext cx="401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70047" name="Group 8"/>
            <p:cNvGrpSpPr>
              <a:grpSpLocks/>
            </p:cNvGrpSpPr>
            <p:nvPr/>
          </p:nvGrpSpPr>
          <p:grpSpPr bwMode="auto">
            <a:xfrm>
              <a:off x="2832" y="1632"/>
              <a:ext cx="1728" cy="96"/>
              <a:chOff x="1104" y="1632"/>
              <a:chExt cx="1728" cy="96"/>
            </a:xfrm>
          </p:grpSpPr>
          <p:sp>
            <p:nvSpPr>
              <p:cNvPr id="170086" name="Line 9"/>
              <p:cNvSpPr>
                <a:spLocks noChangeShapeType="1"/>
              </p:cNvSpPr>
              <p:nvPr/>
            </p:nvSpPr>
            <p:spPr bwMode="auto">
              <a:xfrm>
                <a:off x="1104" y="1632"/>
                <a:ext cx="1728" cy="0"/>
              </a:xfrm>
              <a:prstGeom prst="line">
                <a:avLst/>
              </a:prstGeom>
              <a:noFill/>
              <a:ln w="28575">
                <a:solidFill>
                  <a:srgbClr val="E352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0087" name="Line 10"/>
              <p:cNvSpPr>
                <a:spLocks noChangeShapeType="1"/>
              </p:cNvSpPr>
              <p:nvPr/>
            </p:nvSpPr>
            <p:spPr bwMode="auto">
              <a:xfrm>
                <a:off x="1153" y="1728"/>
                <a:ext cx="380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70048" name="Group 11"/>
            <p:cNvGrpSpPr>
              <a:grpSpLocks/>
            </p:cNvGrpSpPr>
            <p:nvPr/>
          </p:nvGrpSpPr>
          <p:grpSpPr bwMode="auto">
            <a:xfrm>
              <a:off x="2880" y="1632"/>
              <a:ext cx="1693" cy="544"/>
              <a:chOff x="2908" y="1968"/>
              <a:chExt cx="1693" cy="544"/>
            </a:xfrm>
          </p:grpSpPr>
          <p:grpSp>
            <p:nvGrpSpPr>
              <p:cNvPr id="170069" name="Group 12"/>
              <p:cNvGrpSpPr>
                <a:grpSpLocks/>
              </p:cNvGrpSpPr>
              <p:nvPr/>
            </p:nvGrpSpPr>
            <p:grpSpPr bwMode="auto">
              <a:xfrm>
                <a:off x="2908" y="1968"/>
                <a:ext cx="1048" cy="544"/>
                <a:chOff x="2844" y="2351"/>
                <a:chExt cx="1048" cy="544"/>
              </a:xfrm>
            </p:grpSpPr>
            <p:sp>
              <p:nvSpPr>
                <p:cNvPr id="170072" name="Arc 13"/>
                <p:cNvSpPr>
                  <a:spLocks/>
                </p:cNvSpPr>
                <p:nvPr/>
              </p:nvSpPr>
              <p:spPr bwMode="auto">
                <a:xfrm>
                  <a:off x="2845" y="2528"/>
                  <a:ext cx="171" cy="72"/>
                </a:xfrm>
                <a:custGeom>
                  <a:avLst/>
                  <a:gdLst>
                    <a:gd name="T0" fmla="*/ 0 w 43198"/>
                    <a:gd name="T1" fmla="*/ 0 h 21600"/>
                    <a:gd name="T2" fmla="*/ 0 w 43198"/>
                    <a:gd name="T3" fmla="*/ 0 h 21600"/>
                    <a:gd name="T4" fmla="*/ 0 w 4319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198"/>
                    <a:gd name="T10" fmla="*/ 0 h 21600"/>
                    <a:gd name="T11" fmla="*/ 43198 w 4319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98" h="21600" fill="none" extrusionOk="0">
                      <a:moveTo>
                        <a:pt x="0" y="21302"/>
                      </a:moveTo>
                      <a:cubicBezTo>
                        <a:pt x="163" y="9489"/>
                        <a:pt x="9784" y="-1"/>
                        <a:pt x="21598" y="0"/>
                      </a:cubicBezTo>
                      <a:cubicBezTo>
                        <a:pt x="33527" y="0"/>
                        <a:pt x="43198" y="9670"/>
                        <a:pt x="43198" y="21600"/>
                      </a:cubicBezTo>
                    </a:path>
                    <a:path w="43198" h="21600" stroke="0" extrusionOk="0">
                      <a:moveTo>
                        <a:pt x="0" y="21302"/>
                      </a:moveTo>
                      <a:cubicBezTo>
                        <a:pt x="163" y="9489"/>
                        <a:pt x="9784" y="-1"/>
                        <a:pt x="21598" y="0"/>
                      </a:cubicBezTo>
                      <a:cubicBezTo>
                        <a:pt x="33527" y="0"/>
                        <a:pt x="43198" y="9670"/>
                        <a:pt x="43198" y="21600"/>
                      </a:cubicBezTo>
                      <a:lnTo>
                        <a:pt x="21598" y="21600"/>
                      </a:lnTo>
                      <a:lnTo>
                        <a:pt x="0" y="21302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0073" name="Line 14"/>
                <p:cNvSpPr>
                  <a:spLocks noChangeShapeType="1"/>
                </p:cNvSpPr>
                <p:nvPr/>
              </p:nvSpPr>
              <p:spPr bwMode="auto">
                <a:xfrm>
                  <a:off x="3204" y="2536"/>
                  <a:ext cx="0" cy="16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0074" name="Line 15"/>
                <p:cNvSpPr>
                  <a:spLocks noChangeShapeType="1"/>
                </p:cNvSpPr>
                <p:nvPr/>
              </p:nvSpPr>
              <p:spPr bwMode="auto">
                <a:xfrm>
                  <a:off x="3013" y="2601"/>
                  <a:ext cx="191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0075" name="Line 16"/>
                <p:cNvSpPr>
                  <a:spLocks noChangeShapeType="1"/>
                </p:cNvSpPr>
                <p:nvPr/>
              </p:nvSpPr>
              <p:spPr bwMode="auto">
                <a:xfrm>
                  <a:off x="2844" y="2528"/>
                  <a:ext cx="0" cy="16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grpSp>
              <p:nvGrpSpPr>
                <p:cNvPr id="170076" name="Group 17"/>
                <p:cNvGrpSpPr>
                  <a:grpSpLocks/>
                </p:cNvGrpSpPr>
                <p:nvPr/>
              </p:nvGrpSpPr>
              <p:grpSpPr bwMode="auto">
                <a:xfrm>
                  <a:off x="3208" y="2351"/>
                  <a:ext cx="266" cy="544"/>
                  <a:chOff x="3208" y="2351"/>
                  <a:chExt cx="266" cy="544"/>
                </a:xfrm>
              </p:grpSpPr>
              <p:grpSp>
                <p:nvGrpSpPr>
                  <p:cNvPr id="170078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3208" y="2601"/>
                    <a:ext cx="167" cy="294"/>
                    <a:chOff x="3208" y="2601"/>
                    <a:chExt cx="167" cy="294"/>
                  </a:xfrm>
                </p:grpSpPr>
                <p:sp>
                  <p:nvSpPr>
                    <p:cNvPr id="170083" name="Line 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08" y="2601"/>
                      <a:ext cx="60" cy="274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70084" name="Line 2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306" y="2605"/>
                      <a:ext cx="69" cy="284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70085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3268" y="2871"/>
                      <a:ext cx="40" cy="24"/>
                    </a:xfrm>
                    <a:custGeom>
                      <a:avLst/>
                      <a:gdLst>
                        <a:gd name="T0" fmla="*/ 0 w 40"/>
                        <a:gd name="T1" fmla="*/ 0 h 24"/>
                        <a:gd name="T2" fmla="*/ 0 w 40"/>
                        <a:gd name="T3" fmla="*/ 7 h 24"/>
                        <a:gd name="T4" fmla="*/ 0 w 40"/>
                        <a:gd name="T5" fmla="*/ 13 h 24"/>
                        <a:gd name="T6" fmla="*/ 5 w 40"/>
                        <a:gd name="T7" fmla="*/ 20 h 24"/>
                        <a:gd name="T8" fmla="*/ 13 w 40"/>
                        <a:gd name="T9" fmla="*/ 23 h 24"/>
                        <a:gd name="T10" fmla="*/ 23 w 40"/>
                        <a:gd name="T11" fmla="*/ 23 h 24"/>
                        <a:gd name="T12" fmla="*/ 34 w 40"/>
                        <a:gd name="T13" fmla="*/ 21 h 24"/>
                        <a:gd name="T14" fmla="*/ 39 w 40"/>
                        <a:gd name="T15" fmla="*/ 13 h 24"/>
                        <a:gd name="T16" fmla="*/ 39 w 40"/>
                        <a:gd name="T17" fmla="*/ 8 h 2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40"/>
                        <a:gd name="T28" fmla="*/ 0 h 24"/>
                        <a:gd name="T29" fmla="*/ 40 w 40"/>
                        <a:gd name="T30" fmla="*/ 24 h 2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40" h="24">
                          <a:moveTo>
                            <a:pt x="0" y="0"/>
                          </a:moveTo>
                          <a:lnTo>
                            <a:pt x="0" y="7"/>
                          </a:lnTo>
                          <a:lnTo>
                            <a:pt x="0" y="13"/>
                          </a:lnTo>
                          <a:lnTo>
                            <a:pt x="5" y="20"/>
                          </a:lnTo>
                          <a:lnTo>
                            <a:pt x="13" y="23"/>
                          </a:lnTo>
                          <a:lnTo>
                            <a:pt x="23" y="23"/>
                          </a:lnTo>
                          <a:lnTo>
                            <a:pt x="34" y="21"/>
                          </a:lnTo>
                          <a:lnTo>
                            <a:pt x="39" y="13"/>
                          </a:lnTo>
                          <a:lnTo>
                            <a:pt x="39" y="8"/>
                          </a:lnTo>
                        </a:path>
                      </a:pathLst>
                    </a:custGeom>
                    <a:noFill/>
                    <a:ln w="12700" cap="rnd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</p:grpSp>
              <p:grpSp>
                <p:nvGrpSpPr>
                  <p:cNvPr id="170079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3375" y="2351"/>
                    <a:ext cx="99" cy="260"/>
                    <a:chOff x="3375" y="2351"/>
                    <a:chExt cx="99" cy="260"/>
                  </a:xfrm>
                </p:grpSpPr>
                <p:sp>
                  <p:nvSpPr>
                    <p:cNvPr id="170080" name="Line 23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449" y="2359"/>
                      <a:ext cx="25" cy="235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70081" name="Line 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375" y="2368"/>
                      <a:ext cx="52" cy="243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70082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3427" y="2351"/>
                      <a:ext cx="25" cy="22"/>
                    </a:xfrm>
                    <a:custGeom>
                      <a:avLst/>
                      <a:gdLst>
                        <a:gd name="T0" fmla="*/ 24 w 25"/>
                        <a:gd name="T1" fmla="*/ 21 h 22"/>
                        <a:gd name="T2" fmla="*/ 24 w 25"/>
                        <a:gd name="T3" fmla="*/ 15 h 22"/>
                        <a:gd name="T4" fmla="*/ 24 w 25"/>
                        <a:gd name="T5" fmla="*/ 9 h 22"/>
                        <a:gd name="T6" fmla="*/ 21 w 25"/>
                        <a:gd name="T7" fmla="*/ 3 h 22"/>
                        <a:gd name="T8" fmla="*/ 16 w 25"/>
                        <a:gd name="T9" fmla="*/ 0 h 22"/>
                        <a:gd name="T10" fmla="*/ 10 w 25"/>
                        <a:gd name="T11" fmla="*/ 0 h 22"/>
                        <a:gd name="T12" fmla="*/ 3 w 25"/>
                        <a:gd name="T13" fmla="*/ 2 h 22"/>
                        <a:gd name="T14" fmla="*/ 0 w 25"/>
                        <a:gd name="T15" fmla="*/ 9 h 22"/>
                        <a:gd name="T16" fmla="*/ 0 w 25"/>
                        <a:gd name="T17" fmla="*/ 14 h 22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5"/>
                        <a:gd name="T28" fmla="*/ 0 h 22"/>
                        <a:gd name="T29" fmla="*/ 25 w 25"/>
                        <a:gd name="T30" fmla="*/ 22 h 22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5" h="22">
                          <a:moveTo>
                            <a:pt x="24" y="21"/>
                          </a:moveTo>
                          <a:lnTo>
                            <a:pt x="24" y="15"/>
                          </a:lnTo>
                          <a:lnTo>
                            <a:pt x="24" y="9"/>
                          </a:lnTo>
                          <a:lnTo>
                            <a:pt x="21" y="3"/>
                          </a:lnTo>
                          <a:lnTo>
                            <a:pt x="16" y="0"/>
                          </a:lnTo>
                          <a:lnTo>
                            <a:pt x="10" y="0"/>
                          </a:lnTo>
                          <a:lnTo>
                            <a:pt x="3" y="2"/>
                          </a:lnTo>
                          <a:lnTo>
                            <a:pt x="0" y="9"/>
                          </a:lnTo>
                          <a:lnTo>
                            <a:pt x="0" y="14"/>
                          </a:lnTo>
                        </a:path>
                      </a:pathLst>
                    </a:custGeom>
                    <a:noFill/>
                    <a:ln w="12700" cap="rnd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</p:grpSp>
            </p:grpSp>
            <p:sp>
              <p:nvSpPr>
                <p:cNvPr id="170077" name="Line 26"/>
                <p:cNvSpPr>
                  <a:spLocks noChangeShapeType="1"/>
                </p:cNvSpPr>
                <p:nvPr/>
              </p:nvSpPr>
              <p:spPr bwMode="auto">
                <a:xfrm>
                  <a:off x="3480" y="2600"/>
                  <a:ext cx="412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170070" name="Line 27"/>
              <p:cNvSpPr>
                <a:spLocks noChangeShapeType="1"/>
              </p:cNvSpPr>
              <p:nvPr/>
            </p:nvSpPr>
            <p:spPr bwMode="auto">
              <a:xfrm>
                <a:off x="3888" y="2215"/>
                <a:ext cx="48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0071" name="Line 28"/>
              <p:cNvSpPr>
                <a:spLocks noChangeShapeType="1"/>
              </p:cNvSpPr>
              <p:nvPr/>
            </p:nvSpPr>
            <p:spPr bwMode="auto">
              <a:xfrm>
                <a:off x="4361" y="2215"/>
                <a:ext cx="24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70049" name="Group 29"/>
            <p:cNvGrpSpPr>
              <a:grpSpLocks/>
            </p:cNvGrpSpPr>
            <p:nvPr/>
          </p:nvGrpSpPr>
          <p:grpSpPr bwMode="auto">
            <a:xfrm>
              <a:off x="960" y="1632"/>
              <a:ext cx="2351" cy="723"/>
              <a:chOff x="960" y="1632"/>
              <a:chExt cx="2351" cy="723"/>
            </a:xfrm>
          </p:grpSpPr>
          <p:grpSp>
            <p:nvGrpSpPr>
              <p:cNvPr id="170050" name="Group 30"/>
              <p:cNvGrpSpPr>
                <a:grpSpLocks/>
              </p:cNvGrpSpPr>
              <p:nvPr/>
            </p:nvGrpSpPr>
            <p:grpSpPr bwMode="auto">
              <a:xfrm>
                <a:off x="1076" y="1632"/>
                <a:ext cx="1804" cy="544"/>
                <a:chOff x="1040" y="2351"/>
                <a:chExt cx="1804" cy="544"/>
              </a:xfrm>
            </p:grpSpPr>
            <p:sp>
              <p:nvSpPr>
                <p:cNvPr id="170055" name="Arc 31"/>
                <p:cNvSpPr>
                  <a:spLocks/>
                </p:cNvSpPr>
                <p:nvPr/>
              </p:nvSpPr>
              <p:spPr bwMode="auto">
                <a:xfrm>
                  <a:off x="1042" y="2530"/>
                  <a:ext cx="171" cy="73"/>
                </a:xfrm>
                <a:custGeom>
                  <a:avLst/>
                  <a:gdLst>
                    <a:gd name="T0" fmla="*/ 0 w 43200"/>
                    <a:gd name="T1" fmla="*/ 0 h 21898"/>
                    <a:gd name="T2" fmla="*/ 0 w 43200"/>
                    <a:gd name="T3" fmla="*/ 0 h 21898"/>
                    <a:gd name="T4" fmla="*/ 0 w 43200"/>
                    <a:gd name="T5" fmla="*/ 0 h 21898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1898"/>
                    <a:gd name="T11" fmla="*/ 43200 w 43200"/>
                    <a:gd name="T12" fmla="*/ 21898 h 2189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1898" fill="none" extrusionOk="0">
                      <a:moveTo>
                        <a:pt x="2" y="21897"/>
                      </a:moveTo>
                      <a:cubicBezTo>
                        <a:pt x="0" y="21798"/>
                        <a:pt x="0" y="2169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21898" stroke="0" extrusionOk="0">
                      <a:moveTo>
                        <a:pt x="2" y="21897"/>
                      </a:moveTo>
                      <a:cubicBezTo>
                        <a:pt x="0" y="21798"/>
                        <a:pt x="0" y="2169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2" y="21897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0056" name="Line 32"/>
                <p:cNvSpPr>
                  <a:spLocks noChangeShapeType="1"/>
                </p:cNvSpPr>
                <p:nvPr/>
              </p:nvSpPr>
              <p:spPr bwMode="auto">
                <a:xfrm>
                  <a:off x="1400" y="2532"/>
                  <a:ext cx="0" cy="16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0057" name="Line 33"/>
                <p:cNvSpPr>
                  <a:spLocks noChangeShapeType="1"/>
                </p:cNvSpPr>
                <p:nvPr/>
              </p:nvSpPr>
              <p:spPr bwMode="auto">
                <a:xfrm>
                  <a:off x="1215" y="2600"/>
                  <a:ext cx="189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0058" name="Line 34"/>
                <p:cNvSpPr>
                  <a:spLocks noChangeShapeType="1"/>
                </p:cNvSpPr>
                <p:nvPr/>
              </p:nvSpPr>
              <p:spPr bwMode="auto">
                <a:xfrm>
                  <a:off x="1672" y="2602"/>
                  <a:ext cx="1172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0059" name="Line 35"/>
                <p:cNvSpPr>
                  <a:spLocks noChangeShapeType="1"/>
                </p:cNvSpPr>
                <p:nvPr/>
              </p:nvSpPr>
              <p:spPr bwMode="auto">
                <a:xfrm>
                  <a:off x="1040" y="2524"/>
                  <a:ext cx="0" cy="16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grpSp>
              <p:nvGrpSpPr>
                <p:cNvPr id="170060" name="Group 36"/>
                <p:cNvGrpSpPr>
                  <a:grpSpLocks/>
                </p:cNvGrpSpPr>
                <p:nvPr/>
              </p:nvGrpSpPr>
              <p:grpSpPr bwMode="auto">
                <a:xfrm>
                  <a:off x="1400" y="2351"/>
                  <a:ext cx="266" cy="544"/>
                  <a:chOff x="1400" y="2351"/>
                  <a:chExt cx="266" cy="544"/>
                </a:xfrm>
              </p:grpSpPr>
              <p:grpSp>
                <p:nvGrpSpPr>
                  <p:cNvPr id="170061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1400" y="2601"/>
                    <a:ext cx="167" cy="294"/>
                    <a:chOff x="1400" y="2601"/>
                    <a:chExt cx="167" cy="294"/>
                  </a:xfrm>
                </p:grpSpPr>
                <p:sp>
                  <p:nvSpPr>
                    <p:cNvPr id="170066" name="Line 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00" y="2601"/>
                      <a:ext cx="60" cy="274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70067" name="Line 3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98" y="2605"/>
                      <a:ext cx="69" cy="284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70068" name="Freeform 40"/>
                    <p:cNvSpPr>
                      <a:spLocks/>
                    </p:cNvSpPr>
                    <p:nvPr/>
                  </p:nvSpPr>
                  <p:spPr bwMode="auto">
                    <a:xfrm>
                      <a:off x="1460" y="2871"/>
                      <a:ext cx="40" cy="24"/>
                    </a:xfrm>
                    <a:custGeom>
                      <a:avLst/>
                      <a:gdLst>
                        <a:gd name="T0" fmla="*/ 0 w 40"/>
                        <a:gd name="T1" fmla="*/ 0 h 24"/>
                        <a:gd name="T2" fmla="*/ 0 w 40"/>
                        <a:gd name="T3" fmla="*/ 7 h 24"/>
                        <a:gd name="T4" fmla="*/ 0 w 40"/>
                        <a:gd name="T5" fmla="*/ 13 h 24"/>
                        <a:gd name="T6" fmla="*/ 5 w 40"/>
                        <a:gd name="T7" fmla="*/ 20 h 24"/>
                        <a:gd name="T8" fmla="*/ 13 w 40"/>
                        <a:gd name="T9" fmla="*/ 23 h 24"/>
                        <a:gd name="T10" fmla="*/ 23 w 40"/>
                        <a:gd name="T11" fmla="*/ 23 h 24"/>
                        <a:gd name="T12" fmla="*/ 34 w 40"/>
                        <a:gd name="T13" fmla="*/ 21 h 24"/>
                        <a:gd name="T14" fmla="*/ 39 w 40"/>
                        <a:gd name="T15" fmla="*/ 13 h 24"/>
                        <a:gd name="T16" fmla="*/ 39 w 40"/>
                        <a:gd name="T17" fmla="*/ 8 h 2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40"/>
                        <a:gd name="T28" fmla="*/ 0 h 24"/>
                        <a:gd name="T29" fmla="*/ 40 w 40"/>
                        <a:gd name="T30" fmla="*/ 24 h 2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40" h="24">
                          <a:moveTo>
                            <a:pt x="0" y="0"/>
                          </a:moveTo>
                          <a:lnTo>
                            <a:pt x="0" y="7"/>
                          </a:lnTo>
                          <a:lnTo>
                            <a:pt x="0" y="13"/>
                          </a:lnTo>
                          <a:lnTo>
                            <a:pt x="5" y="20"/>
                          </a:lnTo>
                          <a:lnTo>
                            <a:pt x="13" y="23"/>
                          </a:lnTo>
                          <a:lnTo>
                            <a:pt x="23" y="23"/>
                          </a:lnTo>
                          <a:lnTo>
                            <a:pt x="34" y="21"/>
                          </a:lnTo>
                          <a:lnTo>
                            <a:pt x="39" y="13"/>
                          </a:lnTo>
                          <a:lnTo>
                            <a:pt x="39" y="8"/>
                          </a:lnTo>
                        </a:path>
                      </a:pathLst>
                    </a:custGeom>
                    <a:noFill/>
                    <a:ln w="12700" cap="rnd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</p:grpSp>
              <p:grpSp>
                <p:nvGrpSpPr>
                  <p:cNvPr id="170062" name="Group 41"/>
                  <p:cNvGrpSpPr>
                    <a:grpSpLocks/>
                  </p:cNvGrpSpPr>
                  <p:nvPr/>
                </p:nvGrpSpPr>
                <p:grpSpPr bwMode="auto">
                  <a:xfrm>
                    <a:off x="1567" y="2351"/>
                    <a:ext cx="99" cy="260"/>
                    <a:chOff x="1567" y="2351"/>
                    <a:chExt cx="99" cy="260"/>
                  </a:xfrm>
                </p:grpSpPr>
                <p:sp>
                  <p:nvSpPr>
                    <p:cNvPr id="170063" name="Line 4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641" y="2359"/>
                      <a:ext cx="25" cy="235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70064" name="Line 4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67" y="2368"/>
                      <a:ext cx="52" cy="243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70065" name="Freeform 44"/>
                    <p:cNvSpPr>
                      <a:spLocks/>
                    </p:cNvSpPr>
                    <p:nvPr/>
                  </p:nvSpPr>
                  <p:spPr bwMode="auto">
                    <a:xfrm>
                      <a:off x="1619" y="2351"/>
                      <a:ext cx="25" cy="22"/>
                    </a:xfrm>
                    <a:custGeom>
                      <a:avLst/>
                      <a:gdLst>
                        <a:gd name="T0" fmla="*/ 24 w 25"/>
                        <a:gd name="T1" fmla="*/ 21 h 22"/>
                        <a:gd name="T2" fmla="*/ 24 w 25"/>
                        <a:gd name="T3" fmla="*/ 15 h 22"/>
                        <a:gd name="T4" fmla="*/ 24 w 25"/>
                        <a:gd name="T5" fmla="*/ 9 h 22"/>
                        <a:gd name="T6" fmla="*/ 21 w 25"/>
                        <a:gd name="T7" fmla="*/ 3 h 22"/>
                        <a:gd name="T8" fmla="*/ 16 w 25"/>
                        <a:gd name="T9" fmla="*/ 0 h 22"/>
                        <a:gd name="T10" fmla="*/ 10 w 25"/>
                        <a:gd name="T11" fmla="*/ 0 h 22"/>
                        <a:gd name="T12" fmla="*/ 3 w 25"/>
                        <a:gd name="T13" fmla="*/ 2 h 22"/>
                        <a:gd name="T14" fmla="*/ 0 w 25"/>
                        <a:gd name="T15" fmla="*/ 9 h 22"/>
                        <a:gd name="T16" fmla="*/ 0 w 25"/>
                        <a:gd name="T17" fmla="*/ 14 h 22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5"/>
                        <a:gd name="T28" fmla="*/ 0 h 22"/>
                        <a:gd name="T29" fmla="*/ 25 w 25"/>
                        <a:gd name="T30" fmla="*/ 22 h 22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5" h="22">
                          <a:moveTo>
                            <a:pt x="24" y="21"/>
                          </a:moveTo>
                          <a:lnTo>
                            <a:pt x="24" y="15"/>
                          </a:lnTo>
                          <a:lnTo>
                            <a:pt x="24" y="9"/>
                          </a:lnTo>
                          <a:lnTo>
                            <a:pt x="21" y="3"/>
                          </a:lnTo>
                          <a:lnTo>
                            <a:pt x="16" y="0"/>
                          </a:lnTo>
                          <a:lnTo>
                            <a:pt x="10" y="0"/>
                          </a:lnTo>
                          <a:lnTo>
                            <a:pt x="3" y="2"/>
                          </a:lnTo>
                          <a:lnTo>
                            <a:pt x="0" y="9"/>
                          </a:lnTo>
                          <a:lnTo>
                            <a:pt x="0" y="14"/>
                          </a:lnTo>
                        </a:path>
                      </a:pathLst>
                    </a:custGeom>
                    <a:noFill/>
                    <a:ln w="12700" cap="rnd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</p:grpSp>
            </p:grpSp>
          </p:grpSp>
          <p:sp>
            <p:nvSpPr>
              <p:cNvPr id="170051" name="Text Box 45"/>
              <p:cNvSpPr txBox="1">
                <a:spLocks noChangeArrowheads="1"/>
              </p:cNvSpPr>
              <p:nvPr/>
            </p:nvSpPr>
            <p:spPr bwMode="auto">
              <a:xfrm>
                <a:off x="960" y="1948"/>
                <a:ext cx="21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pitchFamily="34" charset="0"/>
                    <a:ea typeface="ヒラギノ角ゴ Pro W3" pitchFamily="80" charset="-128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pitchFamily="34" charset="0"/>
                    <a:ea typeface="ヒラギノ角ゴ Pro W3" pitchFamily="80" charset="-128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pitchFamily="34" charset="0"/>
                    <a:ea typeface="ヒラギノ角ゴ Pro W3" pitchFamily="80" charset="-128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pitchFamily="34" charset="0"/>
                    <a:ea typeface="ヒラギノ角ゴ Pro W3" pitchFamily="80" charset="-128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pitchFamily="34" charset="0"/>
                    <a:ea typeface="ヒラギノ角ゴ Pro W3" pitchFamily="8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  <a:ea typeface="ヒラギノ角ゴ Pro W3" pitchFamily="8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  <a:ea typeface="ヒラギノ角ゴ Pro W3" pitchFamily="8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  <a:ea typeface="ヒラギノ角ゴ Pro W3" pitchFamily="8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  <a:ea typeface="ヒラギノ角ゴ Pro W3" pitchFamily="80" charset="-128"/>
                  </a:defRPr>
                </a:lvl9pPr>
              </a:lstStyle>
              <a:p>
                <a:pPr eaLnBrk="1" hangingPunct="1"/>
                <a:r>
                  <a:rPr lang="en-US" altLang="en-US" b="0" dirty="0">
                    <a:solidFill>
                      <a:srgbClr val="77BC1F"/>
                    </a:solidFill>
                    <a:latin typeface="+mn-lt"/>
                  </a:rPr>
                  <a:t>A</a:t>
                </a:r>
              </a:p>
              <a:p>
                <a:pPr eaLnBrk="1" hangingPunct="1"/>
                <a:r>
                  <a:rPr lang="en-US" altLang="en-US" b="0" dirty="0">
                    <a:solidFill>
                      <a:srgbClr val="77BC1F"/>
                    </a:solidFill>
                    <a:latin typeface="+mn-lt"/>
                  </a:rPr>
                  <a:t>P</a:t>
                </a:r>
              </a:p>
            </p:txBody>
          </p:sp>
          <p:sp>
            <p:nvSpPr>
              <p:cNvPr id="170052" name="Text Box 46"/>
              <p:cNvSpPr txBox="1">
                <a:spLocks noChangeArrowheads="1"/>
              </p:cNvSpPr>
              <p:nvPr/>
            </p:nvSpPr>
            <p:spPr bwMode="auto">
              <a:xfrm>
                <a:off x="2745" y="1948"/>
                <a:ext cx="21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pitchFamily="34" charset="0"/>
                    <a:ea typeface="ヒラギノ角ゴ Pro W3" pitchFamily="80" charset="-128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pitchFamily="34" charset="0"/>
                    <a:ea typeface="ヒラギノ角ゴ Pro W3" pitchFamily="80" charset="-128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pitchFamily="34" charset="0"/>
                    <a:ea typeface="ヒラギノ角ゴ Pro W3" pitchFamily="80" charset="-128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pitchFamily="34" charset="0"/>
                    <a:ea typeface="ヒラギノ角ゴ Pro W3" pitchFamily="80" charset="-128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pitchFamily="34" charset="0"/>
                    <a:ea typeface="ヒラギノ角ゴ Pro W3" pitchFamily="8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  <a:ea typeface="ヒラギノ角ゴ Pro W3" pitchFamily="8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  <a:ea typeface="ヒラギノ角ゴ Pro W3" pitchFamily="8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  <a:ea typeface="ヒラギノ角ゴ Pro W3" pitchFamily="8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  <a:ea typeface="ヒラギノ角ゴ Pro W3" pitchFamily="80" charset="-128"/>
                  </a:defRPr>
                </a:lvl9pPr>
              </a:lstStyle>
              <a:p>
                <a:pPr eaLnBrk="1" hangingPunct="1"/>
                <a:r>
                  <a:rPr lang="en-US" altLang="en-US" b="0" dirty="0">
                    <a:solidFill>
                      <a:srgbClr val="77BC1F"/>
                    </a:solidFill>
                    <a:latin typeface="+mn-lt"/>
                  </a:rPr>
                  <a:t>A</a:t>
                </a:r>
              </a:p>
              <a:p>
                <a:pPr eaLnBrk="1" hangingPunct="1"/>
                <a:r>
                  <a:rPr lang="en-US" altLang="en-US" b="0" dirty="0">
                    <a:solidFill>
                      <a:srgbClr val="77BC1F"/>
                    </a:solidFill>
                    <a:latin typeface="+mn-lt"/>
                  </a:rPr>
                  <a:t>P</a:t>
                </a:r>
              </a:p>
            </p:txBody>
          </p:sp>
          <p:sp>
            <p:nvSpPr>
              <p:cNvPr id="170053" name="Text Box 47"/>
              <p:cNvSpPr txBox="1">
                <a:spLocks noChangeArrowheads="1"/>
              </p:cNvSpPr>
              <p:nvPr/>
            </p:nvSpPr>
            <p:spPr bwMode="auto">
              <a:xfrm>
                <a:off x="1296" y="1948"/>
                <a:ext cx="212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pitchFamily="34" charset="0"/>
                    <a:ea typeface="ヒラギノ角ゴ Pro W3" pitchFamily="80" charset="-128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pitchFamily="34" charset="0"/>
                    <a:ea typeface="ヒラギノ角ゴ Pro W3" pitchFamily="80" charset="-128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pitchFamily="34" charset="0"/>
                    <a:ea typeface="ヒラギノ角ゴ Pro W3" pitchFamily="80" charset="-128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pitchFamily="34" charset="0"/>
                    <a:ea typeface="ヒラギノ角ゴ Pro W3" pitchFamily="80" charset="-128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pitchFamily="34" charset="0"/>
                    <a:ea typeface="ヒラギノ角ゴ Pro W3" pitchFamily="8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  <a:ea typeface="ヒラギノ角ゴ Pro W3" pitchFamily="8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  <a:ea typeface="ヒラギノ角ゴ Pro W3" pitchFamily="8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  <a:ea typeface="ヒラギノ角ゴ Pro W3" pitchFamily="8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  <a:ea typeface="ヒラギノ角ゴ Pro W3" pitchFamily="80" charset="-128"/>
                  </a:defRPr>
                </a:lvl9pPr>
              </a:lstStyle>
              <a:p>
                <a:pPr eaLnBrk="1" hangingPunct="1"/>
                <a:r>
                  <a:rPr lang="en-US" altLang="en-US" b="0" dirty="0">
                    <a:solidFill>
                      <a:srgbClr val="77BC1F"/>
                    </a:solidFill>
                    <a:latin typeface="+mn-lt"/>
                  </a:rPr>
                  <a:t>V</a:t>
                </a:r>
              </a:p>
              <a:p>
                <a:pPr eaLnBrk="1" hangingPunct="1"/>
                <a:r>
                  <a:rPr lang="en-US" altLang="en-US" b="0" dirty="0">
                    <a:solidFill>
                      <a:srgbClr val="77BC1F"/>
                    </a:solidFill>
                    <a:latin typeface="+mn-lt"/>
                  </a:rPr>
                  <a:t>P</a:t>
                </a:r>
              </a:p>
            </p:txBody>
          </p:sp>
          <p:sp>
            <p:nvSpPr>
              <p:cNvPr id="170054" name="Text Box 48"/>
              <p:cNvSpPr txBox="1">
                <a:spLocks noChangeArrowheads="1"/>
              </p:cNvSpPr>
              <p:nvPr/>
            </p:nvSpPr>
            <p:spPr bwMode="auto">
              <a:xfrm>
                <a:off x="3099" y="1948"/>
                <a:ext cx="212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pitchFamily="34" charset="0"/>
                    <a:ea typeface="ヒラギノ角ゴ Pro W3" pitchFamily="80" charset="-128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pitchFamily="34" charset="0"/>
                    <a:ea typeface="ヒラギノ角ゴ Pro W3" pitchFamily="80" charset="-128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pitchFamily="34" charset="0"/>
                    <a:ea typeface="ヒラギノ角ゴ Pro W3" pitchFamily="80" charset="-128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pitchFamily="34" charset="0"/>
                    <a:ea typeface="ヒラギノ角ゴ Pro W3" pitchFamily="80" charset="-128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pitchFamily="34" charset="0"/>
                    <a:ea typeface="ヒラギノ角ゴ Pro W3" pitchFamily="8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  <a:ea typeface="ヒラギノ角ゴ Pro W3" pitchFamily="8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  <a:ea typeface="ヒラギノ角ゴ Pro W3" pitchFamily="8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  <a:ea typeface="ヒラギノ角ゴ Pro W3" pitchFamily="8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  <a:ea typeface="ヒラギノ角ゴ Pro W3" pitchFamily="80" charset="-128"/>
                  </a:defRPr>
                </a:lvl9pPr>
              </a:lstStyle>
              <a:p>
                <a:pPr eaLnBrk="1" hangingPunct="1"/>
                <a:r>
                  <a:rPr lang="en-US" altLang="en-US" b="0" dirty="0">
                    <a:solidFill>
                      <a:srgbClr val="77BC1F"/>
                    </a:solidFill>
                    <a:latin typeface="+mn-lt"/>
                  </a:rPr>
                  <a:t>V</a:t>
                </a:r>
              </a:p>
              <a:p>
                <a:pPr eaLnBrk="1" hangingPunct="1"/>
                <a:r>
                  <a:rPr lang="en-US" altLang="en-US" b="0" dirty="0">
                    <a:solidFill>
                      <a:srgbClr val="77BC1F"/>
                    </a:solidFill>
                    <a:latin typeface="+mn-lt"/>
                  </a:rPr>
                  <a:t>P</a:t>
                </a:r>
              </a:p>
            </p:txBody>
          </p:sp>
        </p:grpSp>
      </p:grpSp>
      <p:sp>
        <p:nvSpPr>
          <p:cNvPr id="51" name="Rectangle 3"/>
          <p:cNvSpPr txBox="1">
            <a:spLocks noChangeArrowheads="1"/>
          </p:cNvSpPr>
          <p:nvPr/>
        </p:nvSpPr>
        <p:spPr bwMode="auto">
          <a:xfrm>
            <a:off x="7747000" y="1667669"/>
            <a:ext cx="2940050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593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0100" indent="-16986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2675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4775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-32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31975" indent="-171450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9175" indent="-171450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6375" indent="-171450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3575" indent="-171450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" indent="0" eaLnBrk="1" hangingPunct="1">
              <a:buNone/>
              <a:defRPr/>
            </a:pPr>
            <a:r>
              <a:rPr lang="en-US" sz="1400" dirty="0">
                <a:solidFill>
                  <a:srgbClr val="77BC1F"/>
                </a:solidFill>
              </a:rPr>
              <a:t>AP </a:t>
            </a:r>
            <a:r>
              <a:rPr lang="en-US" sz="1400" dirty="0"/>
              <a:t>re-starts </a:t>
            </a:r>
            <a:r>
              <a:rPr lang="en-US" sz="1400" dirty="0">
                <a:solidFill>
                  <a:srgbClr val="E35200"/>
                </a:solidFill>
              </a:rPr>
              <a:t>lower rate timer </a:t>
            </a:r>
            <a:r>
              <a:rPr lang="en-US" sz="1400" dirty="0"/>
              <a:t>and</a:t>
            </a:r>
            <a:r>
              <a:rPr lang="en-US" sz="1400" dirty="0">
                <a:solidFill>
                  <a:schemeClr val="folHlink"/>
                </a:solidFill>
              </a:rPr>
              <a:t> </a:t>
            </a:r>
            <a:br>
              <a:rPr lang="en-US" sz="1400" dirty="0">
                <a:solidFill>
                  <a:schemeClr val="folHlink"/>
                </a:solidFill>
              </a:rPr>
            </a:br>
            <a:r>
              <a:rPr lang="en-US" sz="1400" dirty="0">
                <a:solidFill>
                  <a:schemeClr val="accent1"/>
                </a:solidFill>
              </a:rPr>
              <a:t>starts an AV delay timer (PAV)</a:t>
            </a:r>
          </a:p>
          <a:p>
            <a:pPr marL="285750" indent="-233363" eaLnBrk="1" hangingPunct="1">
              <a:defRPr/>
            </a:pPr>
            <a:r>
              <a:rPr lang="en-US" sz="1200" dirty="0"/>
              <a:t>PAV expires without being inhibited by a </a:t>
            </a:r>
            <a:r>
              <a:rPr lang="en-US" sz="1200" dirty="0">
                <a:solidFill>
                  <a:srgbClr val="B0008E"/>
                </a:solidFill>
              </a:rPr>
              <a:t>VS</a:t>
            </a:r>
            <a:r>
              <a:rPr lang="en-US" sz="1200" dirty="0"/>
              <a:t>, resulting in a </a:t>
            </a:r>
            <a:r>
              <a:rPr lang="en-US" sz="1200" dirty="0">
                <a:solidFill>
                  <a:srgbClr val="77BC1F"/>
                </a:solidFill>
              </a:rPr>
              <a:t>VP</a:t>
            </a:r>
          </a:p>
          <a:p>
            <a:pPr marL="231775" indent="-231775" eaLnBrk="1" hangingPunct="1">
              <a:buNone/>
              <a:defRPr/>
            </a:pPr>
            <a:endParaRPr lang="en-US" sz="1200" dirty="0"/>
          </a:p>
        </p:txBody>
      </p:sp>
      <p:sp>
        <p:nvSpPr>
          <p:cNvPr id="169991" name="Rectangle 3"/>
          <p:cNvSpPr txBox="1">
            <a:spLocks noChangeArrowheads="1"/>
          </p:cNvSpPr>
          <p:nvPr/>
        </p:nvSpPr>
        <p:spPr bwMode="auto">
          <a:xfrm>
            <a:off x="1860550" y="4051300"/>
            <a:ext cx="56832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1pPr>
            <a:lvl2pPr marL="515938" indent="-230188" eaLnBrk="0" hangingPunct="0">
              <a:defRPr b="1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2pPr>
            <a:lvl3pPr marL="800100" indent="-169863" eaLnBrk="0" hangingPunct="0">
              <a:defRPr b="1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3pPr>
            <a:lvl4pPr marL="1082675" indent="-168275" eaLnBrk="0" hangingPunct="0">
              <a:defRPr b="1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4pPr>
            <a:lvl5pPr marL="1374775" indent="-171450" eaLnBrk="0" hangingPunct="0">
              <a:defRPr b="1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5pPr>
            <a:lvl6pPr marL="1831975" indent="-1714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6pPr>
            <a:lvl7pPr marL="2289175" indent="-1714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7pPr>
            <a:lvl8pPr marL="2746375" indent="-1714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8pPr>
            <a:lvl9pPr marL="3203575" indent="-1714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ヒラギノ角ゴ Pro W3" pitchFamily="80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 sz="2400" b="0" dirty="0">
              <a:latin typeface="+mn-lt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 sz="2400" b="0" dirty="0">
              <a:latin typeface="+mn-lt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 sz="2400" b="0" dirty="0">
              <a:latin typeface="+mn-lt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 sz="2400" b="0" dirty="0">
              <a:latin typeface="+mn-lt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 sz="2400" b="0" dirty="0">
              <a:latin typeface="+mn-lt"/>
            </a:endParaRPr>
          </a:p>
          <a:p>
            <a:pPr eaLnBrk="1" hangingPunct="1">
              <a:spcBef>
                <a:spcPct val="20000"/>
              </a:spcBef>
            </a:pPr>
            <a:endParaRPr lang="en-US" altLang="en-US" b="0" dirty="0">
              <a:latin typeface="+mn-lt"/>
            </a:endParaRPr>
          </a:p>
        </p:txBody>
      </p:sp>
      <p:sp>
        <p:nvSpPr>
          <p:cNvPr id="53" name="Rectangle 3"/>
          <p:cNvSpPr txBox="1">
            <a:spLocks noChangeArrowheads="1"/>
          </p:cNvSpPr>
          <p:nvPr/>
        </p:nvSpPr>
        <p:spPr bwMode="auto">
          <a:xfrm>
            <a:off x="7696200" y="4376738"/>
            <a:ext cx="2895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593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0100" indent="-16986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2675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4775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-32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31975" indent="-171450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9175" indent="-171450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6375" indent="-171450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3575" indent="-171450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" indent="0" eaLnBrk="1" hangingPunct="1">
              <a:buNone/>
              <a:defRPr/>
            </a:pPr>
            <a:r>
              <a:rPr lang="en-US" sz="1400" dirty="0">
                <a:solidFill>
                  <a:srgbClr val="77BC1F"/>
                </a:solidFill>
              </a:rPr>
              <a:t>AP </a:t>
            </a:r>
            <a:r>
              <a:rPr lang="en-US" sz="1400" dirty="0"/>
              <a:t>restarts </a:t>
            </a:r>
            <a:r>
              <a:rPr lang="en-US" sz="1400" dirty="0">
                <a:solidFill>
                  <a:srgbClr val="E35200"/>
                </a:solidFill>
              </a:rPr>
              <a:t>lower rate timer </a:t>
            </a:r>
            <a:r>
              <a:rPr lang="en-US" sz="1400" dirty="0"/>
              <a:t>and </a:t>
            </a:r>
            <a:r>
              <a:rPr lang="en-US" sz="1400" dirty="0">
                <a:solidFill>
                  <a:schemeClr val="accent1"/>
                </a:solidFill>
              </a:rPr>
              <a:t>starts an AV delay timer (PAV)</a:t>
            </a:r>
          </a:p>
          <a:p>
            <a:pPr marL="285750" indent="-233363" eaLnBrk="1" hangingPunct="1">
              <a:defRPr/>
            </a:pPr>
            <a:r>
              <a:rPr lang="en-US" sz="1200" dirty="0"/>
              <a:t>Before PAV can expire, it is inhibited by a </a:t>
            </a:r>
            <a:r>
              <a:rPr lang="en-US" sz="1200" dirty="0">
                <a:solidFill>
                  <a:srgbClr val="B0008E"/>
                </a:solidFill>
              </a:rPr>
              <a:t>VS </a:t>
            </a:r>
            <a:r>
              <a:rPr lang="en-US" sz="1200" dirty="0"/>
              <a:t>(R-wave)</a:t>
            </a:r>
          </a:p>
        </p:txBody>
      </p:sp>
      <p:cxnSp>
        <p:nvCxnSpPr>
          <p:cNvPr id="169993" name="Straight Connector 2"/>
          <p:cNvCxnSpPr>
            <a:cxnSpLocks noChangeShapeType="1"/>
          </p:cNvCxnSpPr>
          <p:nvPr/>
        </p:nvCxnSpPr>
        <p:spPr bwMode="auto">
          <a:xfrm>
            <a:off x="1524000" y="3733800"/>
            <a:ext cx="9067800" cy="0"/>
          </a:xfrm>
          <a:prstGeom prst="line">
            <a:avLst/>
          </a:prstGeom>
          <a:noFill/>
          <a:ln w="38100" algn="ctr">
            <a:solidFill>
              <a:srgbClr val="0070C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7" name="Group 56"/>
          <p:cNvGrpSpPr>
            <a:grpSpLocks/>
          </p:cNvGrpSpPr>
          <p:nvPr/>
        </p:nvGrpSpPr>
        <p:grpSpPr bwMode="auto">
          <a:xfrm>
            <a:off x="1800225" y="4692652"/>
            <a:ext cx="5791200" cy="1331913"/>
            <a:chOff x="1104" y="1632"/>
            <a:chExt cx="3648" cy="839"/>
          </a:xfrm>
        </p:grpSpPr>
        <p:grpSp>
          <p:nvGrpSpPr>
            <p:cNvPr id="169995" name="Group 4"/>
            <p:cNvGrpSpPr>
              <a:grpSpLocks/>
            </p:cNvGrpSpPr>
            <p:nvPr/>
          </p:nvGrpSpPr>
          <p:grpSpPr bwMode="auto">
            <a:xfrm>
              <a:off x="1262" y="1728"/>
              <a:ext cx="1788" cy="515"/>
              <a:chOff x="1358" y="2112"/>
              <a:chExt cx="1788" cy="515"/>
            </a:xfrm>
          </p:grpSpPr>
          <p:sp>
            <p:nvSpPr>
              <p:cNvPr id="170031" name="Line 5"/>
              <p:cNvSpPr>
                <a:spLocks noChangeShapeType="1"/>
              </p:cNvSpPr>
              <p:nvPr/>
            </p:nvSpPr>
            <p:spPr bwMode="auto">
              <a:xfrm>
                <a:off x="1872" y="2400"/>
                <a:ext cx="127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170032" name="Group 6"/>
              <p:cNvGrpSpPr>
                <a:grpSpLocks/>
              </p:cNvGrpSpPr>
              <p:nvPr/>
            </p:nvGrpSpPr>
            <p:grpSpPr bwMode="auto">
              <a:xfrm>
                <a:off x="1358" y="2112"/>
                <a:ext cx="538" cy="515"/>
                <a:chOff x="1391" y="2312"/>
                <a:chExt cx="538" cy="515"/>
              </a:xfrm>
            </p:grpSpPr>
            <p:sp>
              <p:nvSpPr>
                <p:cNvPr id="170033" name="Arc 7"/>
                <p:cNvSpPr>
                  <a:spLocks/>
                </p:cNvSpPr>
                <p:nvPr/>
              </p:nvSpPr>
              <p:spPr bwMode="auto">
                <a:xfrm>
                  <a:off x="1391" y="2528"/>
                  <a:ext cx="171" cy="72"/>
                </a:xfrm>
                <a:custGeom>
                  <a:avLst/>
                  <a:gdLst>
                    <a:gd name="T0" fmla="*/ 0 w 43198"/>
                    <a:gd name="T1" fmla="*/ 0 h 21600"/>
                    <a:gd name="T2" fmla="*/ 0 w 43198"/>
                    <a:gd name="T3" fmla="*/ 0 h 21600"/>
                    <a:gd name="T4" fmla="*/ 0 w 4319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198"/>
                    <a:gd name="T10" fmla="*/ 0 h 21600"/>
                    <a:gd name="T11" fmla="*/ 43198 w 4319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98" h="21600" fill="none" extrusionOk="0">
                      <a:moveTo>
                        <a:pt x="0" y="21302"/>
                      </a:moveTo>
                      <a:cubicBezTo>
                        <a:pt x="163" y="9489"/>
                        <a:pt x="9784" y="-1"/>
                        <a:pt x="21598" y="0"/>
                      </a:cubicBezTo>
                      <a:cubicBezTo>
                        <a:pt x="33527" y="0"/>
                        <a:pt x="43198" y="9670"/>
                        <a:pt x="43198" y="21600"/>
                      </a:cubicBezTo>
                    </a:path>
                    <a:path w="43198" h="21600" stroke="0" extrusionOk="0">
                      <a:moveTo>
                        <a:pt x="0" y="21302"/>
                      </a:moveTo>
                      <a:cubicBezTo>
                        <a:pt x="163" y="9489"/>
                        <a:pt x="9784" y="-1"/>
                        <a:pt x="21598" y="0"/>
                      </a:cubicBezTo>
                      <a:cubicBezTo>
                        <a:pt x="33527" y="0"/>
                        <a:pt x="43198" y="9670"/>
                        <a:pt x="43198" y="21600"/>
                      </a:cubicBezTo>
                      <a:lnTo>
                        <a:pt x="21598" y="21600"/>
                      </a:lnTo>
                      <a:lnTo>
                        <a:pt x="0" y="21302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0034" name="Line 8"/>
                <p:cNvSpPr>
                  <a:spLocks noChangeShapeType="1"/>
                </p:cNvSpPr>
                <p:nvPr/>
              </p:nvSpPr>
              <p:spPr bwMode="auto">
                <a:xfrm>
                  <a:off x="1558" y="2601"/>
                  <a:ext cx="29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0035" name="Line 9"/>
                <p:cNvSpPr>
                  <a:spLocks noChangeShapeType="1"/>
                </p:cNvSpPr>
                <p:nvPr/>
              </p:nvSpPr>
              <p:spPr bwMode="auto">
                <a:xfrm>
                  <a:off x="1392" y="2528"/>
                  <a:ext cx="0" cy="16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grpSp>
              <p:nvGrpSpPr>
                <p:cNvPr id="170036" name="Group 10"/>
                <p:cNvGrpSpPr>
                  <a:grpSpLocks/>
                </p:cNvGrpSpPr>
                <p:nvPr/>
              </p:nvGrpSpPr>
              <p:grpSpPr bwMode="auto">
                <a:xfrm>
                  <a:off x="1590" y="2312"/>
                  <a:ext cx="93" cy="296"/>
                  <a:chOff x="1590" y="2312"/>
                  <a:chExt cx="93" cy="296"/>
                </a:xfrm>
              </p:grpSpPr>
              <p:sp>
                <p:nvSpPr>
                  <p:cNvPr id="170043" name="Line 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90" y="2330"/>
                    <a:ext cx="62" cy="272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70044" name="Line 1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675" y="2318"/>
                    <a:ext cx="8" cy="29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70045" name="Freeform 13"/>
                  <p:cNvSpPr>
                    <a:spLocks/>
                  </p:cNvSpPr>
                  <p:nvPr/>
                </p:nvSpPr>
                <p:spPr bwMode="auto">
                  <a:xfrm>
                    <a:off x="1651" y="2312"/>
                    <a:ext cx="25" cy="23"/>
                  </a:xfrm>
                  <a:custGeom>
                    <a:avLst/>
                    <a:gdLst>
                      <a:gd name="T0" fmla="*/ 0 w 25"/>
                      <a:gd name="T1" fmla="*/ 22 h 23"/>
                      <a:gd name="T2" fmla="*/ 1 w 25"/>
                      <a:gd name="T3" fmla="*/ 15 h 23"/>
                      <a:gd name="T4" fmla="*/ 2 w 25"/>
                      <a:gd name="T5" fmla="*/ 9 h 23"/>
                      <a:gd name="T6" fmla="*/ 5 w 25"/>
                      <a:gd name="T7" fmla="*/ 2 h 23"/>
                      <a:gd name="T8" fmla="*/ 10 w 25"/>
                      <a:gd name="T9" fmla="*/ 0 h 23"/>
                      <a:gd name="T10" fmla="*/ 16 w 25"/>
                      <a:gd name="T11" fmla="*/ 1 h 23"/>
                      <a:gd name="T12" fmla="*/ 21 w 25"/>
                      <a:gd name="T13" fmla="*/ 3 h 23"/>
                      <a:gd name="T14" fmla="*/ 24 w 25"/>
                      <a:gd name="T15" fmla="*/ 11 h 23"/>
                      <a:gd name="T16" fmla="*/ 23 w 25"/>
                      <a:gd name="T17" fmla="*/ 16 h 23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5"/>
                      <a:gd name="T28" fmla="*/ 0 h 23"/>
                      <a:gd name="T29" fmla="*/ 25 w 25"/>
                      <a:gd name="T30" fmla="*/ 23 h 23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5" h="23">
                        <a:moveTo>
                          <a:pt x="0" y="22"/>
                        </a:moveTo>
                        <a:lnTo>
                          <a:pt x="1" y="15"/>
                        </a:lnTo>
                        <a:lnTo>
                          <a:pt x="2" y="9"/>
                        </a:lnTo>
                        <a:lnTo>
                          <a:pt x="5" y="2"/>
                        </a:lnTo>
                        <a:lnTo>
                          <a:pt x="10" y="0"/>
                        </a:lnTo>
                        <a:lnTo>
                          <a:pt x="16" y="1"/>
                        </a:lnTo>
                        <a:lnTo>
                          <a:pt x="21" y="3"/>
                        </a:lnTo>
                        <a:lnTo>
                          <a:pt x="24" y="11"/>
                        </a:lnTo>
                        <a:lnTo>
                          <a:pt x="23" y="16"/>
                        </a:lnTo>
                      </a:path>
                    </a:pathLst>
                  </a:custGeom>
                  <a:noFill/>
                  <a:ln w="12700" cap="rnd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170037" name="Group 14"/>
                <p:cNvGrpSpPr>
                  <a:grpSpLocks/>
                </p:cNvGrpSpPr>
                <p:nvPr/>
              </p:nvGrpSpPr>
              <p:grpSpPr bwMode="auto">
                <a:xfrm>
                  <a:off x="1684" y="2570"/>
                  <a:ext cx="64" cy="257"/>
                  <a:chOff x="1684" y="2570"/>
                  <a:chExt cx="64" cy="257"/>
                </a:xfrm>
              </p:grpSpPr>
              <p:sp>
                <p:nvSpPr>
                  <p:cNvPr id="170040" name="Line 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699" y="2570"/>
                    <a:ext cx="49" cy="25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70041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1684" y="2602"/>
                    <a:ext cx="4" cy="21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70042" name="Freeform 17"/>
                  <p:cNvSpPr>
                    <a:spLocks/>
                  </p:cNvSpPr>
                  <p:nvPr/>
                </p:nvSpPr>
                <p:spPr bwMode="auto">
                  <a:xfrm>
                    <a:off x="1687" y="2809"/>
                    <a:ext cx="17" cy="18"/>
                  </a:xfrm>
                  <a:custGeom>
                    <a:avLst/>
                    <a:gdLst>
                      <a:gd name="T0" fmla="*/ 16 w 17"/>
                      <a:gd name="T1" fmla="*/ 0 h 18"/>
                      <a:gd name="T2" fmla="*/ 14 w 17"/>
                      <a:gd name="T3" fmla="*/ 5 h 18"/>
                      <a:gd name="T4" fmla="*/ 13 w 17"/>
                      <a:gd name="T5" fmla="*/ 10 h 18"/>
                      <a:gd name="T6" fmla="*/ 11 w 17"/>
                      <a:gd name="T7" fmla="*/ 15 h 18"/>
                      <a:gd name="T8" fmla="*/ 8 w 17"/>
                      <a:gd name="T9" fmla="*/ 17 h 18"/>
                      <a:gd name="T10" fmla="*/ 4 w 17"/>
                      <a:gd name="T11" fmla="*/ 17 h 18"/>
                      <a:gd name="T12" fmla="*/ 2 w 17"/>
                      <a:gd name="T13" fmla="*/ 15 h 18"/>
                      <a:gd name="T14" fmla="*/ 0 w 17"/>
                      <a:gd name="T15" fmla="*/ 9 h 18"/>
                      <a:gd name="T16" fmla="*/ 1 w 17"/>
                      <a:gd name="T17" fmla="*/ 5 h 1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7"/>
                      <a:gd name="T28" fmla="*/ 0 h 18"/>
                      <a:gd name="T29" fmla="*/ 17 w 17"/>
                      <a:gd name="T30" fmla="*/ 18 h 1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7" h="18">
                        <a:moveTo>
                          <a:pt x="16" y="0"/>
                        </a:moveTo>
                        <a:lnTo>
                          <a:pt x="14" y="5"/>
                        </a:lnTo>
                        <a:lnTo>
                          <a:pt x="13" y="10"/>
                        </a:lnTo>
                        <a:lnTo>
                          <a:pt x="11" y="15"/>
                        </a:lnTo>
                        <a:lnTo>
                          <a:pt x="8" y="17"/>
                        </a:lnTo>
                        <a:lnTo>
                          <a:pt x="4" y="17"/>
                        </a:lnTo>
                        <a:lnTo>
                          <a:pt x="2" y="15"/>
                        </a:lnTo>
                        <a:lnTo>
                          <a:pt x="0" y="9"/>
                        </a:lnTo>
                        <a:lnTo>
                          <a:pt x="1" y="5"/>
                        </a:lnTo>
                      </a:path>
                    </a:pathLst>
                  </a:custGeom>
                  <a:noFill/>
                  <a:ln w="12700" cap="rnd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70038" name="Freeform 18"/>
                <p:cNvSpPr>
                  <a:spLocks/>
                </p:cNvSpPr>
                <p:nvPr/>
              </p:nvSpPr>
              <p:spPr bwMode="auto">
                <a:xfrm>
                  <a:off x="1766" y="2557"/>
                  <a:ext cx="163" cy="43"/>
                </a:xfrm>
                <a:custGeom>
                  <a:avLst/>
                  <a:gdLst>
                    <a:gd name="T0" fmla="*/ 0 w 163"/>
                    <a:gd name="T1" fmla="*/ 42 h 43"/>
                    <a:gd name="T2" fmla="*/ 5 w 163"/>
                    <a:gd name="T3" fmla="*/ 42 h 43"/>
                    <a:gd name="T4" fmla="*/ 10 w 163"/>
                    <a:gd name="T5" fmla="*/ 42 h 43"/>
                    <a:gd name="T6" fmla="*/ 16 w 163"/>
                    <a:gd name="T7" fmla="*/ 42 h 43"/>
                    <a:gd name="T8" fmla="*/ 21 w 163"/>
                    <a:gd name="T9" fmla="*/ 42 h 43"/>
                    <a:gd name="T10" fmla="*/ 26 w 163"/>
                    <a:gd name="T11" fmla="*/ 42 h 43"/>
                    <a:gd name="T12" fmla="*/ 29 w 163"/>
                    <a:gd name="T13" fmla="*/ 42 h 43"/>
                    <a:gd name="T14" fmla="*/ 35 w 163"/>
                    <a:gd name="T15" fmla="*/ 38 h 43"/>
                    <a:gd name="T16" fmla="*/ 40 w 163"/>
                    <a:gd name="T17" fmla="*/ 34 h 43"/>
                    <a:gd name="T18" fmla="*/ 42 w 163"/>
                    <a:gd name="T19" fmla="*/ 29 h 43"/>
                    <a:gd name="T20" fmla="*/ 47 w 163"/>
                    <a:gd name="T21" fmla="*/ 25 h 43"/>
                    <a:gd name="T22" fmla="*/ 50 w 163"/>
                    <a:gd name="T23" fmla="*/ 23 h 43"/>
                    <a:gd name="T24" fmla="*/ 57 w 163"/>
                    <a:gd name="T25" fmla="*/ 13 h 43"/>
                    <a:gd name="T26" fmla="*/ 61 w 163"/>
                    <a:gd name="T27" fmla="*/ 10 h 43"/>
                    <a:gd name="T28" fmla="*/ 64 w 163"/>
                    <a:gd name="T29" fmla="*/ 10 h 43"/>
                    <a:gd name="T30" fmla="*/ 69 w 163"/>
                    <a:gd name="T31" fmla="*/ 4 h 43"/>
                    <a:gd name="T32" fmla="*/ 72 w 163"/>
                    <a:gd name="T33" fmla="*/ 4 h 43"/>
                    <a:gd name="T34" fmla="*/ 78 w 163"/>
                    <a:gd name="T35" fmla="*/ 0 h 43"/>
                    <a:gd name="T36" fmla="*/ 82 w 163"/>
                    <a:gd name="T37" fmla="*/ 0 h 43"/>
                    <a:gd name="T38" fmla="*/ 87 w 163"/>
                    <a:gd name="T39" fmla="*/ 0 h 43"/>
                    <a:gd name="T40" fmla="*/ 92 w 163"/>
                    <a:gd name="T41" fmla="*/ 0 h 43"/>
                    <a:gd name="T42" fmla="*/ 96 w 163"/>
                    <a:gd name="T43" fmla="*/ 0 h 43"/>
                    <a:gd name="T44" fmla="*/ 101 w 163"/>
                    <a:gd name="T45" fmla="*/ 0 h 43"/>
                    <a:gd name="T46" fmla="*/ 105 w 163"/>
                    <a:gd name="T47" fmla="*/ 2 h 43"/>
                    <a:gd name="T48" fmla="*/ 110 w 163"/>
                    <a:gd name="T49" fmla="*/ 6 h 43"/>
                    <a:gd name="T50" fmla="*/ 113 w 163"/>
                    <a:gd name="T51" fmla="*/ 10 h 43"/>
                    <a:gd name="T52" fmla="*/ 118 w 163"/>
                    <a:gd name="T53" fmla="*/ 13 h 43"/>
                    <a:gd name="T54" fmla="*/ 122 w 163"/>
                    <a:gd name="T55" fmla="*/ 19 h 43"/>
                    <a:gd name="T56" fmla="*/ 128 w 163"/>
                    <a:gd name="T57" fmla="*/ 25 h 43"/>
                    <a:gd name="T58" fmla="*/ 132 w 163"/>
                    <a:gd name="T59" fmla="*/ 29 h 43"/>
                    <a:gd name="T60" fmla="*/ 135 w 163"/>
                    <a:gd name="T61" fmla="*/ 31 h 43"/>
                    <a:gd name="T62" fmla="*/ 139 w 163"/>
                    <a:gd name="T63" fmla="*/ 34 h 43"/>
                    <a:gd name="T64" fmla="*/ 143 w 163"/>
                    <a:gd name="T65" fmla="*/ 34 h 43"/>
                    <a:gd name="T66" fmla="*/ 147 w 163"/>
                    <a:gd name="T67" fmla="*/ 36 h 43"/>
                    <a:gd name="T68" fmla="*/ 153 w 163"/>
                    <a:gd name="T69" fmla="*/ 38 h 43"/>
                    <a:gd name="T70" fmla="*/ 156 w 163"/>
                    <a:gd name="T71" fmla="*/ 40 h 43"/>
                    <a:gd name="T72" fmla="*/ 162 w 163"/>
                    <a:gd name="T73" fmla="*/ 40 h 43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63"/>
                    <a:gd name="T112" fmla="*/ 0 h 43"/>
                    <a:gd name="T113" fmla="*/ 163 w 163"/>
                    <a:gd name="T114" fmla="*/ 43 h 43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63" h="43">
                      <a:moveTo>
                        <a:pt x="0" y="42"/>
                      </a:moveTo>
                      <a:lnTo>
                        <a:pt x="5" y="42"/>
                      </a:lnTo>
                      <a:lnTo>
                        <a:pt x="10" y="42"/>
                      </a:lnTo>
                      <a:lnTo>
                        <a:pt x="16" y="42"/>
                      </a:lnTo>
                      <a:lnTo>
                        <a:pt x="21" y="42"/>
                      </a:lnTo>
                      <a:lnTo>
                        <a:pt x="26" y="42"/>
                      </a:lnTo>
                      <a:lnTo>
                        <a:pt x="29" y="42"/>
                      </a:lnTo>
                      <a:lnTo>
                        <a:pt x="35" y="38"/>
                      </a:lnTo>
                      <a:lnTo>
                        <a:pt x="40" y="34"/>
                      </a:lnTo>
                      <a:lnTo>
                        <a:pt x="42" y="29"/>
                      </a:lnTo>
                      <a:lnTo>
                        <a:pt x="47" y="25"/>
                      </a:lnTo>
                      <a:lnTo>
                        <a:pt x="50" y="23"/>
                      </a:lnTo>
                      <a:lnTo>
                        <a:pt x="57" y="13"/>
                      </a:lnTo>
                      <a:lnTo>
                        <a:pt x="61" y="10"/>
                      </a:lnTo>
                      <a:lnTo>
                        <a:pt x="64" y="10"/>
                      </a:lnTo>
                      <a:lnTo>
                        <a:pt x="69" y="4"/>
                      </a:lnTo>
                      <a:lnTo>
                        <a:pt x="72" y="4"/>
                      </a:lnTo>
                      <a:lnTo>
                        <a:pt x="78" y="0"/>
                      </a:lnTo>
                      <a:lnTo>
                        <a:pt x="82" y="0"/>
                      </a:lnTo>
                      <a:lnTo>
                        <a:pt x="87" y="0"/>
                      </a:lnTo>
                      <a:lnTo>
                        <a:pt x="92" y="0"/>
                      </a:lnTo>
                      <a:lnTo>
                        <a:pt x="96" y="0"/>
                      </a:lnTo>
                      <a:lnTo>
                        <a:pt x="101" y="0"/>
                      </a:lnTo>
                      <a:lnTo>
                        <a:pt x="105" y="2"/>
                      </a:lnTo>
                      <a:lnTo>
                        <a:pt x="110" y="6"/>
                      </a:lnTo>
                      <a:lnTo>
                        <a:pt x="113" y="10"/>
                      </a:lnTo>
                      <a:lnTo>
                        <a:pt x="118" y="13"/>
                      </a:lnTo>
                      <a:lnTo>
                        <a:pt x="122" y="19"/>
                      </a:lnTo>
                      <a:lnTo>
                        <a:pt x="128" y="25"/>
                      </a:lnTo>
                      <a:lnTo>
                        <a:pt x="132" y="29"/>
                      </a:lnTo>
                      <a:lnTo>
                        <a:pt x="135" y="31"/>
                      </a:lnTo>
                      <a:lnTo>
                        <a:pt x="139" y="34"/>
                      </a:lnTo>
                      <a:lnTo>
                        <a:pt x="143" y="34"/>
                      </a:lnTo>
                      <a:lnTo>
                        <a:pt x="147" y="36"/>
                      </a:lnTo>
                      <a:lnTo>
                        <a:pt x="153" y="38"/>
                      </a:lnTo>
                      <a:lnTo>
                        <a:pt x="156" y="40"/>
                      </a:lnTo>
                      <a:lnTo>
                        <a:pt x="162" y="40"/>
                      </a:lnTo>
                    </a:path>
                  </a:pathLst>
                </a:custGeom>
                <a:noFill/>
                <a:ln w="25400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0039" name="Line 19"/>
                <p:cNvSpPr>
                  <a:spLocks noChangeShapeType="1"/>
                </p:cNvSpPr>
                <p:nvPr/>
              </p:nvSpPr>
              <p:spPr bwMode="auto">
                <a:xfrm>
                  <a:off x="1750" y="2568"/>
                  <a:ext cx="16" cy="3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69996" name="Group 20"/>
            <p:cNvGrpSpPr>
              <a:grpSpLocks/>
            </p:cNvGrpSpPr>
            <p:nvPr/>
          </p:nvGrpSpPr>
          <p:grpSpPr bwMode="auto">
            <a:xfrm>
              <a:off x="1248" y="1632"/>
              <a:ext cx="1728" cy="144"/>
              <a:chOff x="1344" y="2016"/>
              <a:chExt cx="1728" cy="144"/>
            </a:xfrm>
          </p:grpSpPr>
          <p:sp>
            <p:nvSpPr>
              <p:cNvPr id="170026" name="Line 21"/>
              <p:cNvSpPr>
                <a:spLocks noChangeShapeType="1"/>
              </p:cNvSpPr>
              <p:nvPr/>
            </p:nvSpPr>
            <p:spPr bwMode="auto">
              <a:xfrm>
                <a:off x="1344" y="2016"/>
                <a:ext cx="1728" cy="0"/>
              </a:xfrm>
              <a:prstGeom prst="line">
                <a:avLst/>
              </a:prstGeom>
              <a:noFill/>
              <a:ln w="28575">
                <a:solidFill>
                  <a:srgbClr val="E352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170027" name="Group 22"/>
              <p:cNvGrpSpPr>
                <a:grpSpLocks/>
              </p:cNvGrpSpPr>
              <p:nvPr/>
            </p:nvGrpSpPr>
            <p:grpSpPr bwMode="auto">
              <a:xfrm>
                <a:off x="1344" y="2062"/>
                <a:ext cx="287" cy="98"/>
                <a:chOff x="1344" y="2062"/>
                <a:chExt cx="287" cy="98"/>
              </a:xfrm>
            </p:grpSpPr>
            <p:sp>
              <p:nvSpPr>
                <p:cNvPr id="170028" name="Line 23"/>
                <p:cNvSpPr>
                  <a:spLocks noChangeShapeType="1"/>
                </p:cNvSpPr>
                <p:nvPr/>
              </p:nvSpPr>
              <p:spPr bwMode="auto">
                <a:xfrm>
                  <a:off x="1344" y="2112"/>
                  <a:ext cx="240" cy="0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0029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557" y="2064"/>
                  <a:ext cx="48" cy="96"/>
                </a:xfrm>
                <a:prstGeom prst="line">
                  <a:avLst/>
                </a:prstGeom>
                <a:noFill/>
                <a:ln w="19050">
                  <a:solidFill>
                    <a:srgbClr val="E352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0030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1583" y="2062"/>
                  <a:ext cx="48" cy="96"/>
                </a:xfrm>
                <a:prstGeom prst="line">
                  <a:avLst/>
                </a:prstGeom>
                <a:noFill/>
                <a:ln w="19050">
                  <a:solidFill>
                    <a:srgbClr val="E352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69997" name="Group 26"/>
            <p:cNvGrpSpPr>
              <a:grpSpLocks/>
            </p:cNvGrpSpPr>
            <p:nvPr/>
          </p:nvGrpSpPr>
          <p:grpSpPr bwMode="auto">
            <a:xfrm>
              <a:off x="3024" y="1632"/>
              <a:ext cx="1728" cy="146"/>
              <a:chOff x="3120" y="2016"/>
              <a:chExt cx="1728" cy="146"/>
            </a:xfrm>
          </p:grpSpPr>
          <p:grpSp>
            <p:nvGrpSpPr>
              <p:cNvPr id="170021" name="Group 27"/>
              <p:cNvGrpSpPr>
                <a:grpSpLocks/>
              </p:cNvGrpSpPr>
              <p:nvPr/>
            </p:nvGrpSpPr>
            <p:grpSpPr bwMode="auto">
              <a:xfrm>
                <a:off x="3120" y="2064"/>
                <a:ext cx="287" cy="98"/>
                <a:chOff x="1344" y="2062"/>
                <a:chExt cx="287" cy="98"/>
              </a:xfrm>
            </p:grpSpPr>
            <p:sp>
              <p:nvSpPr>
                <p:cNvPr id="170023" name="Line 28"/>
                <p:cNvSpPr>
                  <a:spLocks noChangeShapeType="1"/>
                </p:cNvSpPr>
                <p:nvPr/>
              </p:nvSpPr>
              <p:spPr bwMode="auto">
                <a:xfrm>
                  <a:off x="1344" y="2112"/>
                  <a:ext cx="240" cy="0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0024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1557" y="2064"/>
                  <a:ext cx="48" cy="96"/>
                </a:xfrm>
                <a:prstGeom prst="line">
                  <a:avLst/>
                </a:prstGeom>
                <a:noFill/>
                <a:ln w="19050">
                  <a:solidFill>
                    <a:srgbClr val="E352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0025" name="Line 30"/>
                <p:cNvSpPr>
                  <a:spLocks noChangeShapeType="1"/>
                </p:cNvSpPr>
                <p:nvPr/>
              </p:nvSpPr>
              <p:spPr bwMode="auto">
                <a:xfrm flipH="1">
                  <a:off x="1583" y="2062"/>
                  <a:ext cx="48" cy="96"/>
                </a:xfrm>
                <a:prstGeom prst="line">
                  <a:avLst/>
                </a:prstGeom>
                <a:noFill/>
                <a:ln w="19050">
                  <a:solidFill>
                    <a:srgbClr val="E352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170022" name="Line 31"/>
              <p:cNvSpPr>
                <a:spLocks noChangeShapeType="1"/>
              </p:cNvSpPr>
              <p:nvPr/>
            </p:nvSpPr>
            <p:spPr bwMode="auto">
              <a:xfrm>
                <a:off x="3120" y="2016"/>
                <a:ext cx="1728" cy="0"/>
              </a:xfrm>
              <a:prstGeom prst="line">
                <a:avLst/>
              </a:prstGeom>
              <a:noFill/>
              <a:ln w="28575">
                <a:solidFill>
                  <a:srgbClr val="E352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69998" name="Group 32"/>
            <p:cNvGrpSpPr>
              <a:grpSpLocks/>
            </p:cNvGrpSpPr>
            <p:nvPr/>
          </p:nvGrpSpPr>
          <p:grpSpPr bwMode="auto">
            <a:xfrm>
              <a:off x="3048" y="1728"/>
              <a:ext cx="1704" cy="515"/>
              <a:chOff x="3144" y="2112"/>
              <a:chExt cx="1704" cy="515"/>
            </a:xfrm>
          </p:grpSpPr>
          <p:grpSp>
            <p:nvGrpSpPr>
              <p:cNvPr id="170003" name="Group 33"/>
              <p:cNvGrpSpPr>
                <a:grpSpLocks/>
              </p:cNvGrpSpPr>
              <p:nvPr/>
            </p:nvGrpSpPr>
            <p:grpSpPr bwMode="auto">
              <a:xfrm>
                <a:off x="3144" y="2112"/>
                <a:ext cx="950" cy="515"/>
                <a:chOff x="3144" y="2112"/>
                <a:chExt cx="950" cy="515"/>
              </a:xfrm>
            </p:grpSpPr>
            <p:sp>
              <p:nvSpPr>
                <p:cNvPr id="170006" name="Line 34"/>
                <p:cNvSpPr>
                  <a:spLocks noChangeShapeType="1"/>
                </p:cNvSpPr>
                <p:nvPr/>
              </p:nvSpPr>
              <p:spPr bwMode="auto">
                <a:xfrm>
                  <a:off x="3682" y="2399"/>
                  <a:ext cx="412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grpSp>
              <p:nvGrpSpPr>
                <p:cNvPr id="170007" name="Group 35"/>
                <p:cNvGrpSpPr>
                  <a:grpSpLocks/>
                </p:cNvGrpSpPr>
                <p:nvPr/>
              </p:nvGrpSpPr>
              <p:grpSpPr bwMode="auto">
                <a:xfrm>
                  <a:off x="3144" y="2112"/>
                  <a:ext cx="538" cy="515"/>
                  <a:chOff x="3191" y="2312"/>
                  <a:chExt cx="538" cy="515"/>
                </a:xfrm>
              </p:grpSpPr>
              <p:sp>
                <p:nvSpPr>
                  <p:cNvPr id="170008" name="Arc 36"/>
                  <p:cNvSpPr>
                    <a:spLocks/>
                  </p:cNvSpPr>
                  <p:nvPr/>
                </p:nvSpPr>
                <p:spPr bwMode="auto">
                  <a:xfrm>
                    <a:off x="3191" y="2527"/>
                    <a:ext cx="171" cy="72"/>
                  </a:xfrm>
                  <a:custGeom>
                    <a:avLst/>
                    <a:gdLst>
                      <a:gd name="T0" fmla="*/ 0 w 43198"/>
                      <a:gd name="T1" fmla="*/ 0 h 21600"/>
                      <a:gd name="T2" fmla="*/ 0 w 43198"/>
                      <a:gd name="T3" fmla="*/ 0 h 21600"/>
                      <a:gd name="T4" fmla="*/ 0 w 43198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43198"/>
                      <a:gd name="T10" fmla="*/ 0 h 21600"/>
                      <a:gd name="T11" fmla="*/ 43198 w 43198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3198" h="21600" fill="none" extrusionOk="0">
                        <a:moveTo>
                          <a:pt x="0" y="21302"/>
                        </a:moveTo>
                        <a:cubicBezTo>
                          <a:pt x="163" y="9489"/>
                          <a:pt x="9784" y="-1"/>
                          <a:pt x="21598" y="0"/>
                        </a:cubicBezTo>
                        <a:cubicBezTo>
                          <a:pt x="33527" y="0"/>
                          <a:pt x="43198" y="9670"/>
                          <a:pt x="43198" y="21600"/>
                        </a:cubicBezTo>
                      </a:path>
                      <a:path w="43198" h="21600" stroke="0" extrusionOk="0">
                        <a:moveTo>
                          <a:pt x="0" y="21302"/>
                        </a:moveTo>
                        <a:cubicBezTo>
                          <a:pt x="163" y="9489"/>
                          <a:pt x="9784" y="-1"/>
                          <a:pt x="21598" y="0"/>
                        </a:cubicBezTo>
                        <a:cubicBezTo>
                          <a:pt x="33527" y="0"/>
                          <a:pt x="43198" y="9670"/>
                          <a:pt x="43198" y="21600"/>
                        </a:cubicBezTo>
                        <a:lnTo>
                          <a:pt x="21598" y="21600"/>
                        </a:lnTo>
                        <a:lnTo>
                          <a:pt x="0" y="21302"/>
                        </a:lnTo>
                        <a:close/>
                      </a:path>
                    </a:pathLst>
                  </a:custGeom>
                  <a:noFill/>
                  <a:ln w="25400" cap="rnd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70009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3358" y="2601"/>
                    <a:ext cx="29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70010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3192" y="2528"/>
                    <a:ext cx="0" cy="162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grpSp>
                <p:nvGrpSpPr>
                  <p:cNvPr id="170011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3390" y="2312"/>
                    <a:ext cx="93" cy="296"/>
                    <a:chOff x="3390" y="2312"/>
                    <a:chExt cx="93" cy="296"/>
                  </a:xfrm>
                </p:grpSpPr>
                <p:sp>
                  <p:nvSpPr>
                    <p:cNvPr id="170018" name="Line 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390" y="2330"/>
                      <a:ext cx="62" cy="272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70019" name="Line 4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475" y="2318"/>
                      <a:ext cx="8" cy="29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70020" name="Freeform 42"/>
                    <p:cNvSpPr>
                      <a:spLocks/>
                    </p:cNvSpPr>
                    <p:nvPr/>
                  </p:nvSpPr>
                  <p:spPr bwMode="auto">
                    <a:xfrm>
                      <a:off x="3451" y="2312"/>
                      <a:ext cx="25" cy="23"/>
                    </a:xfrm>
                    <a:custGeom>
                      <a:avLst/>
                      <a:gdLst>
                        <a:gd name="T0" fmla="*/ 0 w 25"/>
                        <a:gd name="T1" fmla="*/ 22 h 23"/>
                        <a:gd name="T2" fmla="*/ 1 w 25"/>
                        <a:gd name="T3" fmla="*/ 15 h 23"/>
                        <a:gd name="T4" fmla="*/ 2 w 25"/>
                        <a:gd name="T5" fmla="*/ 9 h 23"/>
                        <a:gd name="T6" fmla="*/ 5 w 25"/>
                        <a:gd name="T7" fmla="*/ 2 h 23"/>
                        <a:gd name="T8" fmla="*/ 10 w 25"/>
                        <a:gd name="T9" fmla="*/ 0 h 23"/>
                        <a:gd name="T10" fmla="*/ 16 w 25"/>
                        <a:gd name="T11" fmla="*/ 1 h 23"/>
                        <a:gd name="T12" fmla="*/ 21 w 25"/>
                        <a:gd name="T13" fmla="*/ 3 h 23"/>
                        <a:gd name="T14" fmla="*/ 24 w 25"/>
                        <a:gd name="T15" fmla="*/ 11 h 23"/>
                        <a:gd name="T16" fmla="*/ 23 w 25"/>
                        <a:gd name="T17" fmla="*/ 16 h 23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5"/>
                        <a:gd name="T28" fmla="*/ 0 h 23"/>
                        <a:gd name="T29" fmla="*/ 25 w 25"/>
                        <a:gd name="T30" fmla="*/ 23 h 23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5" h="23">
                          <a:moveTo>
                            <a:pt x="0" y="22"/>
                          </a:moveTo>
                          <a:lnTo>
                            <a:pt x="1" y="15"/>
                          </a:lnTo>
                          <a:lnTo>
                            <a:pt x="2" y="9"/>
                          </a:lnTo>
                          <a:lnTo>
                            <a:pt x="5" y="2"/>
                          </a:lnTo>
                          <a:lnTo>
                            <a:pt x="10" y="0"/>
                          </a:lnTo>
                          <a:lnTo>
                            <a:pt x="16" y="1"/>
                          </a:lnTo>
                          <a:lnTo>
                            <a:pt x="21" y="3"/>
                          </a:lnTo>
                          <a:lnTo>
                            <a:pt x="24" y="11"/>
                          </a:lnTo>
                          <a:lnTo>
                            <a:pt x="23" y="16"/>
                          </a:lnTo>
                        </a:path>
                      </a:pathLst>
                    </a:custGeom>
                    <a:noFill/>
                    <a:ln w="12700" cap="rnd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</p:grpSp>
              <p:grpSp>
                <p:nvGrpSpPr>
                  <p:cNvPr id="170012" name="Group 43"/>
                  <p:cNvGrpSpPr>
                    <a:grpSpLocks/>
                  </p:cNvGrpSpPr>
                  <p:nvPr/>
                </p:nvGrpSpPr>
                <p:grpSpPr bwMode="auto">
                  <a:xfrm>
                    <a:off x="3484" y="2570"/>
                    <a:ext cx="64" cy="257"/>
                    <a:chOff x="3484" y="2570"/>
                    <a:chExt cx="64" cy="257"/>
                  </a:xfrm>
                </p:grpSpPr>
                <p:sp>
                  <p:nvSpPr>
                    <p:cNvPr id="170015" name="Line 4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499" y="2570"/>
                      <a:ext cx="49" cy="25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70016" name="Line 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84" y="2602"/>
                      <a:ext cx="4" cy="21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70017" name="Freeform 46"/>
                    <p:cNvSpPr>
                      <a:spLocks/>
                    </p:cNvSpPr>
                    <p:nvPr/>
                  </p:nvSpPr>
                  <p:spPr bwMode="auto">
                    <a:xfrm>
                      <a:off x="3487" y="2809"/>
                      <a:ext cx="17" cy="18"/>
                    </a:xfrm>
                    <a:custGeom>
                      <a:avLst/>
                      <a:gdLst>
                        <a:gd name="T0" fmla="*/ 16 w 17"/>
                        <a:gd name="T1" fmla="*/ 0 h 18"/>
                        <a:gd name="T2" fmla="*/ 14 w 17"/>
                        <a:gd name="T3" fmla="*/ 5 h 18"/>
                        <a:gd name="T4" fmla="*/ 13 w 17"/>
                        <a:gd name="T5" fmla="*/ 10 h 18"/>
                        <a:gd name="T6" fmla="*/ 11 w 17"/>
                        <a:gd name="T7" fmla="*/ 15 h 18"/>
                        <a:gd name="T8" fmla="*/ 8 w 17"/>
                        <a:gd name="T9" fmla="*/ 17 h 18"/>
                        <a:gd name="T10" fmla="*/ 4 w 17"/>
                        <a:gd name="T11" fmla="*/ 17 h 18"/>
                        <a:gd name="T12" fmla="*/ 2 w 17"/>
                        <a:gd name="T13" fmla="*/ 15 h 18"/>
                        <a:gd name="T14" fmla="*/ 0 w 17"/>
                        <a:gd name="T15" fmla="*/ 9 h 18"/>
                        <a:gd name="T16" fmla="*/ 1 w 17"/>
                        <a:gd name="T17" fmla="*/ 5 h 18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17"/>
                        <a:gd name="T28" fmla="*/ 0 h 18"/>
                        <a:gd name="T29" fmla="*/ 17 w 17"/>
                        <a:gd name="T30" fmla="*/ 18 h 18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17" h="18">
                          <a:moveTo>
                            <a:pt x="16" y="0"/>
                          </a:moveTo>
                          <a:lnTo>
                            <a:pt x="14" y="5"/>
                          </a:lnTo>
                          <a:lnTo>
                            <a:pt x="13" y="10"/>
                          </a:lnTo>
                          <a:lnTo>
                            <a:pt x="11" y="15"/>
                          </a:lnTo>
                          <a:lnTo>
                            <a:pt x="8" y="17"/>
                          </a:lnTo>
                          <a:lnTo>
                            <a:pt x="4" y="17"/>
                          </a:lnTo>
                          <a:lnTo>
                            <a:pt x="2" y="15"/>
                          </a:lnTo>
                          <a:lnTo>
                            <a:pt x="0" y="9"/>
                          </a:lnTo>
                          <a:lnTo>
                            <a:pt x="1" y="5"/>
                          </a:lnTo>
                        </a:path>
                      </a:pathLst>
                    </a:custGeom>
                    <a:noFill/>
                    <a:ln w="12700" cap="rnd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</p:grpSp>
              <p:sp>
                <p:nvSpPr>
                  <p:cNvPr id="170013" name="Freeform 47"/>
                  <p:cNvSpPr>
                    <a:spLocks/>
                  </p:cNvSpPr>
                  <p:nvPr/>
                </p:nvSpPr>
                <p:spPr bwMode="auto">
                  <a:xfrm>
                    <a:off x="3566" y="2557"/>
                    <a:ext cx="163" cy="43"/>
                  </a:xfrm>
                  <a:custGeom>
                    <a:avLst/>
                    <a:gdLst>
                      <a:gd name="T0" fmla="*/ 0 w 163"/>
                      <a:gd name="T1" fmla="*/ 42 h 43"/>
                      <a:gd name="T2" fmla="*/ 5 w 163"/>
                      <a:gd name="T3" fmla="*/ 42 h 43"/>
                      <a:gd name="T4" fmla="*/ 10 w 163"/>
                      <a:gd name="T5" fmla="*/ 42 h 43"/>
                      <a:gd name="T6" fmla="*/ 16 w 163"/>
                      <a:gd name="T7" fmla="*/ 42 h 43"/>
                      <a:gd name="T8" fmla="*/ 21 w 163"/>
                      <a:gd name="T9" fmla="*/ 42 h 43"/>
                      <a:gd name="T10" fmla="*/ 26 w 163"/>
                      <a:gd name="T11" fmla="*/ 42 h 43"/>
                      <a:gd name="T12" fmla="*/ 29 w 163"/>
                      <a:gd name="T13" fmla="*/ 42 h 43"/>
                      <a:gd name="T14" fmla="*/ 35 w 163"/>
                      <a:gd name="T15" fmla="*/ 38 h 43"/>
                      <a:gd name="T16" fmla="*/ 40 w 163"/>
                      <a:gd name="T17" fmla="*/ 34 h 43"/>
                      <a:gd name="T18" fmla="*/ 42 w 163"/>
                      <a:gd name="T19" fmla="*/ 29 h 43"/>
                      <a:gd name="T20" fmla="*/ 47 w 163"/>
                      <a:gd name="T21" fmla="*/ 25 h 43"/>
                      <a:gd name="T22" fmla="*/ 50 w 163"/>
                      <a:gd name="T23" fmla="*/ 23 h 43"/>
                      <a:gd name="T24" fmla="*/ 57 w 163"/>
                      <a:gd name="T25" fmla="*/ 13 h 43"/>
                      <a:gd name="T26" fmla="*/ 61 w 163"/>
                      <a:gd name="T27" fmla="*/ 10 h 43"/>
                      <a:gd name="T28" fmla="*/ 64 w 163"/>
                      <a:gd name="T29" fmla="*/ 10 h 43"/>
                      <a:gd name="T30" fmla="*/ 69 w 163"/>
                      <a:gd name="T31" fmla="*/ 4 h 43"/>
                      <a:gd name="T32" fmla="*/ 72 w 163"/>
                      <a:gd name="T33" fmla="*/ 4 h 43"/>
                      <a:gd name="T34" fmla="*/ 78 w 163"/>
                      <a:gd name="T35" fmla="*/ 0 h 43"/>
                      <a:gd name="T36" fmla="*/ 82 w 163"/>
                      <a:gd name="T37" fmla="*/ 0 h 43"/>
                      <a:gd name="T38" fmla="*/ 87 w 163"/>
                      <a:gd name="T39" fmla="*/ 0 h 43"/>
                      <a:gd name="T40" fmla="*/ 92 w 163"/>
                      <a:gd name="T41" fmla="*/ 0 h 43"/>
                      <a:gd name="T42" fmla="*/ 96 w 163"/>
                      <a:gd name="T43" fmla="*/ 0 h 43"/>
                      <a:gd name="T44" fmla="*/ 101 w 163"/>
                      <a:gd name="T45" fmla="*/ 0 h 43"/>
                      <a:gd name="T46" fmla="*/ 105 w 163"/>
                      <a:gd name="T47" fmla="*/ 2 h 43"/>
                      <a:gd name="T48" fmla="*/ 110 w 163"/>
                      <a:gd name="T49" fmla="*/ 6 h 43"/>
                      <a:gd name="T50" fmla="*/ 113 w 163"/>
                      <a:gd name="T51" fmla="*/ 10 h 43"/>
                      <a:gd name="T52" fmla="*/ 118 w 163"/>
                      <a:gd name="T53" fmla="*/ 13 h 43"/>
                      <a:gd name="T54" fmla="*/ 122 w 163"/>
                      <a:gd name="T55" fmla="*/ 19 h 43"/>
                      <a:gd name="T56" fmla="*/ 128 w 163"/>
                      <a:gd name="T57" fmla="*/ 25 h 43"/>
                      <a:gd name="T58" fmla="*/ 132 w 163"/>
                      <a:gd name="T59" fmla="*/ 29 h 43"/>
                      <a:gd name="T60" fmla="*/ 135 w 163"/>
                      <a:gd name="T61" fmla="*/ 31 h 43"/>
                      <a:gd name="T62" fmla="*/ 139 w 163"/>
                      <a:gd name="T63" fmla="*/ 34 h 43"/>
                      <a:gd name="T64" fmla="*/ 143 w 163"/>
                      <a:gd name="T65" fmla="*/ 34 h 43"/>
                      <a:gd name="T66" fmla="*/ 147 w 163"/>
                      <a:gd name="T67" fmla="*/ 36 h 43"/>
                      <a:gd name="T68" fmla="*/ 153 w 163"/>
                      <a:gd name="T69" fmla="*/ 38 h 43"/>
                      <a:gd name="T70" fmla="*/ 156 w 163"/>
                      <a:gd name="T71" fmla="*/ 40 h 43"/>
                      <a:gd name="T72" fmla="*/ 162 w 163"/>
                      <a:gd name="T73" fmla="*/ 40 h 43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163"/>
                      <a:gd name="T112" fmla="*/ 0 h 43"/>
                      <a:gd name="T113" fmla="*/ 163 w 163"/>
                      <a:gd name="T114" fmla="*/ 43 h 43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163" h="43">
                        <a:moveTo>
                          <a:pt x="0" y="42"/>
                        </a:moveTo>
                        <a:lnTo>
                          <a:pt x="5" y="42"/>
                        </a:lnTo>
                        <a:lnTo>
                          <a:pt x="10" y="42"/>
                        </a:lnTo>
                        <a:lnTo>
                          <a:pt x="16" y="42"/>
                        </a:lnTo>
                        <a:lnTo>
                          <a:pt x="21" y="42"/>
                        </a:lnTo>
                        <a:lnTo>
                          <a:pt x="26" y="42"/>
                        </a:lnTo>
                        <a:lnTo>
                          <a:pt x="29" y="42"/>
                        </a:lnTo>
                        <a:lnTo>
                          <a:pt x="35" y="38"/>
                        </a:lnTo>
                        <a:lnTo>
                          <a:pt x="40" y="34"/>
                        </a:lnTo>
                        <a:lnTo>
                          <a:pt x="42" y="29"/>
                        </a:lnTo>
                        <a:lnTo>
                          <a:pt x="47" y="25"/>
                        </a:lnTo>
                        <a:lnTo>
                          <a:pt x="50" y="23"/>
                        </a:lnTo>
                        <a:lnTo>
                          <a:pt x="57" y="13"/>
                        </a:lnTo>
                        <a:lnTo>
                          <a:pt x="61" y="10"/>
                        </a:lnTo>
                        <a:lnTo>
                          <a:pt x="64" y="10"/>
                        </a:lnTo>
                        <a:lnTo>
                          <a:pt x="69" y="4"/>
                        </a:lnTo>
                        <a:lnTo>
                          <a:pt x="72" y="4"/>
                        </a:lnTo>
                        <a:lnTo>
                          <a:pt x="78" y="0"/>
                        </a:lnTo>
                        <a:lnTo>
                          <a:pt x="82" y="0"/>
                        </a:lnTo>
                        <a:lnTo>
                          <a:pt x="87" y="0"/>
                        </a:lnTo>
                        <a:lnTo>
                          <a:pt x="92" y="0"/>
                        </a:lnTo>
                        <a:lnTo>
                          <a:pt x="96" y="0"/>
                        </a:lnTo>
                        <a:lnTo>
                          <a:pt x="101" y="0"/>
                        </a:lnTo>
                        <a:lnTo>
                          <a:pt x="105" y="2"/>
                        </a:lnTo>
                        <a:lnTo>
                          <a:pt x="110" y="6"/>
                        </a:lnTo>
                        <a:lnTo>
                          <a:pt x="113" y="10"/>
                        </a:lnTo>
                        <a:lnTo>
                          <a:pt x="118" y="13"/>
                        </a:lnTo>
                        <a:lnTo>
                          <a:pt x="122" y="19"/>
                        </a:lnTo>
                        <a:lnTo>
                          <a:pt x="128" y="25"/>
                        </a:lnTo>
                        <a:lnTo>
                          <a:pt x="132" y="29"/>
                        </a:lnTo>
                        <a:lnTo>
                          <a:pt x="135" y="31"/>
                        </a:lnTo>
                        <a:lnTo>
                          <a:pt x="139" y="34"/>
                        </a:lnTo>
                        <a:lnTo>
                          <a:pt x="143" y="34"/>
                        </a:lnTo>
                        <a:lnTo>
                          <a:pt x="147" y="36"/>
                        </a:lnTo>
                        <a:lnTo>
                          <a:pt x="153" y="38"/>
                        </a:lnTo>
                        <a:lnTo>
                          <a:pt x="156" y="40"/>
                        </a:lnTo>
                        <a:lnTo>
                          <a:pt x="162" y="40"/>
                        </a:lnTo>
                      </a:path>
                    </a:pathLst>
                  </a:custGeom>
                  <a:noFill/>
                  <a:ln w="25400" cap="rnd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70014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3550" y="2568"/>
                    <a:ext cx="16" cy="32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</p:grpSp>
          </p:grpSp>
          <p:sp>
            <p:nvSpPr>
              <p:cNvPr id="170004" name="Line 49"/>
              <p:cNvSpPr>
                <a:spLocks noChangeShapeType="1"/>
              </p:cNvSpPr>
              <p:nvPr/>
            </p:nvSpPr>
            <p:spPr bwMode="auto">
              <a:xfrm>
                <a:off x="4059" y="2400"/>
                <a:ext cx="576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0005" name="Line 50"/>
              <p:cNvSpPr>
                <a:spLocks noChangeShapeType="1"/>
              </p:cNvSpPr>
              <p:nvPr/>
            </p:nvSpPr>
            <p:spPr bwMode="auto">
              <a:xfrm>
                <a:off x="4608" y="2400"/>
                <a:ext cx="24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69999" name="Text Box 52"/>
            <p:cNvSpPr txBox="1">
              <a:spLocks noChangeArrowheads="1"/>
            </p:cNvSpPr>
            <p:nvPr/>
          </p:nvSpPr>
          <p:spPr bwMode="auto">
            <a:xfrm>
              <a:off x="1104" y="2064"/>
              <a:ext cx="21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9pPr>
            </a:lstStyle>
            <a:p>
              <a:pPr eaLnBrk="1" hangingPunct="1"/>
              <a:r>
                <a:rPr lang="en-US" altLang="en-US" b="0" dirty="0">
                  <a:solidFill>
                    <a:srgbClr val="77BC1F"/>
                  </a:solidFill>
                  <a:latin typeface="+mn-lt"/>
                </a:rPr>
                <a:t>A</a:t>
              </a:r>
            </a:p>
            <a:p>
              <a:pPr eaLnBrk="1" hangingPunct="1"/>
              <a:r>
                <a:rPr lang="en-US" altLang="en-US" b="0" dirty="0">
                  <a:solidFill>
                    <a:srgbClr val="77BC1F"/>
                  </a:solidFill>
                  <a:latin typeface="+mn-lt"/>
                </a:rPr>
                <a:t>P</a:t>
              </a:r>
            </a:p>
          </p:txBody>
        </p:sp>
        <p:sp>
          <p:nvSpPr>
            <p:cNvPr id="170000" name="Text Box 53"/>
            <p:cNvSpPr txBox="1">
              <a:spLocks noChangeArrowheads="1"/>
            </p:cNvSpPr>
            <p:nvPr/>
          </p:nvSpPr>
          <p:spPr bwMode="auto">
            <a:xfrm>
              <a:off x="2889" y="2064"/>
              <a:ext cx="21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9pPr>
            </a:lstStyle>
            <a:p>
              <a:pPr eaLnBrk="1" hangingPunct="1"/>
              <a:r>
                <a:rPr lang="en-US" altLang="en-US" b="0" dirty="0">
                  <a:solidFill>
                    <a:srgbClr val="77BC1F"/>
                  </a:solidFill>
                  <a:latin typeface="+mn-lt"/>
                </a:rPr>
                <a:t>A</a:t>
              </a:r>
            </a:p>
            <a:p>
              <a:pPr eaLnBrk="1" hangingPunct="1"/>
              <a:r>
                <a:rPr lang="en-US" altLang="en-US" b="0" dirty="0">
                  <a:solidFill>
                    <a:srgbClr val="77BC1F"/>
                  </a:solidFill>
                  <a:latin typeface="+mn-lt"/>
                </a:rPr>
                <a:t>P</a:t>
              </a:r>
            </a:p>
          </p:txBody>
        </p:sp>
        <p:sp>
          <p:nvSpPr>
            <p:cNvPr id="170001" name="Text Box 54"/>
            <p:cNvSpPr txBox="1">
              <a:spLocks noChangeArrowheads="1"/>
            </p:cNvSpPr>
            <p:nvPr/>
          </p:nvSpPr>
          <p:spPr bwMode="auto">
            <a:xfrm>
              <a:off x="1345" y="2064"/>
              <a:ext cx="21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9pPr>
            </a:lstStyle>
            <a:p>
              <a:pPr eaLnBrk="1" hangingPunct="1"/>
              <a:r>
                <a:rPr lang="en-US" altLang="en-US" b="0" dirty="0">
                  <a:solidFill>
                    <a:srgbClr val="B0008E"/>
                  </a:solidFill>
                  <a:latin typeface="+mn-lt"/>
                </a:rPr>
                <a:t>V</a:t>
              </a:r>
            </a:p>
            <a:p>
              <a:pPr eaLnBrk="1" hangingPunct="1"/>
              <a:r>
                <a:rPr lang="en-US" altLang="en-US" b="0" dirty="0">
                  <a:solidFill>
                    <a:srgbClr val="B0008E"/>
                  </a:solidFill>
                  <a:latin typeface="+mn-lt"/>
                </a:rPr>
                <a:t>S</a:t>
              </a:r>
            </a:p>
          </p:txBody>
        </p:sp>
        <p:sp>
          <p:nvSpPr>
            <p:cNvPr id="170002" name="Text Box 55"/>
            <p:cNvSpPr txBox="1">
              <a:spLocks noChangeArrowheads="1"/>
            </p:cNvSpPr>
            <p:nvPr/>
          </p:nvSpPr>
          <p:spPr bwMode="auto">
            <a:xfrm>
              <a:off x="3148" y="2064"/>
              <a:ext cx="21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9pPr>
            </a:lstStyle>
            <a:p>
              <a:pPr eaLnBrk="1" hangingPunct="1"/>
              <a:r>
                <a:rPr lang="en-US" altLang="en-US" b="0" dirty="0">
                  <a:solidFill>
                    <a:srgbClr val="B0008E"/>
                  </a:solidFill>
                  <a:latin typeface="+mn-lt"/>
                </a:rPr>
                <a:t>V</a:t>
              </a:r>
            </a:p>
            <a:p>
              <a:pPr eaLnBrk="1" hangingPunct="1"/>
              <a:r>
                <a:rPr lang="en-US" altLang="en-US" b="0" dirty="0">
                  <a:solidFill>
                    <a:srgbClr val="B0008E"/>
                  </a:solidFill>
                  <a:latin typeface="+mn-lt"/>
                </a:rPr>
                <a:t>S</a:t>
              </a:r>
            </a:p>
          </p:txBody>
        </p:sp>
      </p:grpSp>
      <p:sp>
        <p:nvSpPr>
          <p:cNvPr id="106" name="Rectangle 3">
            <a:extLst>
              <a:ext uri="{FF2B5EF4-FFF2-40B4-BE49-F238E27FC236}">
                <a16:creationId xmlns:a16="http://schemas.microsoft.com/office/drawing/2014/main" id="{4CF3EA44-90D1-4AEE-A9B2-A1BEB0E21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4517" y="796270"/>
            <a:ext cx="2743200" cy="69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593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0100" indent="-16986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2675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4775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-32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31975" indent="-171450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9175" indent="-171450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6375" indent="-171450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3575" indent="-171450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" indent="0" eaLnBrk="1" hangingPunct="1">
              <a:buNone/>
              <a:defRPr/>
            </a:pPr>
            <a:r>
              <a:rPr lang="en-US" sz="1600" dirty="0">
                <a:solidFill>
                  <a:srgbClr val="42040A"/>
                </a:solidFill>
              </a:rPr>
              <a:t>PAV delay = AP ~ VP</a:t>
            </a:r>
          </a:p>
          <a:p>
            <a:pPr marL="1587" indent="0" eaLnBrk="1" hangingPunct="1">
              <a:buNone/>
              <a:defRPr/>
            </a:pPr>
            <a:r>
              <a:rPr lang="en-US" sz="1600" dirty="0">
                <a:solidFill>
                  <a:srgbClr val="42040A"/>
                </a:solidFill>
              </a:rPr>
              <a:t>SAV delay = AS ~ VP</a:t>
            </a:r>
            <a:endParaRPr lang="en-US" sz="1400" dirty="0">
              <a:solidFill>
                <a:srgbClr val="4204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8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8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1825" y="622036"/>
            <a:ext cx="8382000" cy="266700"/>
          </a:xfrm>
        </p:spPr>
        <p:txBody>
          <a:bodyPr anchor="b">
            <a:normAutofit fontScale="90000"/>
          </a:bodyPr>
          <a:lstStyle/>
          <a:p>
            <a:pPr defTabSz="457029">
              <a:defRPr/>
            </a:pPr>
            <a:r>
              <a:rPr lang="en-US" altLang="en-US" b="0" dirty="0">
                <a:latin typeface="+mn-lt"/>
              </a:rPr>
              <a:t>DDD Examples continued</a:t>
            </a:r>
            <a:endParaRPr lang="en-US" altLang="en-US" sz="2600" i="1" dirty="0">
              <a:latin typeface="+mn-lt"/>
            </a:endParaRP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sz="quarter" idx="12"/>
          </p:nvPr>
        </p:nvSpPr>
        <p:spPr>
          <a:xfrm>
            <a:off x="1901825" y="962025"/>
            <a:ext cx="8382000" cy="266700"/>
          </a:xfrm>
        </p:spPr>
        <p:txBody>
          <a:bodyPr rtlCol="0"/>
          <a:lstStyle/>
          <a:p>
            <a:pPr indent="0" defTabSz="457029">
              <a:spcBef>
                <a:spcPts val="0"/>
              </a:spcBef>
              <a:defRPr/>
            </a:pPr>
            <a:r>
              <a:rPr lang="en-US" altLang="en-US" sz="2000" dirty="0">
                <a:latin typeface="+mn-lt"/>
              </a:rPr>
              <a:t>The Four Faces of DDD</a:t>
            </a:r>
            <a:endParaRPr lang="en-US" altLang="en-US" sz="1800" dirty="0">
              <a:latin typeface="+mn-lt"/>
            </a:endParaRPr>
          </a:p>
        </p:txBody>
      </p:sp>
      <p:sp>
        <p:nvSpPr>
          <p:cNvPr id="17101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Effra" pitchFamily="34" charset="0"/>
              <a:buAutoNum type="arabicPeriod" startAt="3"/>
            </a:pPr>
            <a:r>
              <a:rPr lang="en-US" altLang="en-US" sz="1800" dirty="0"/>
              <a:t>Atrial sensing, ventricular pacing</a:t>
            </a:r>
          </a:p>
          <a:p>
            <a:pPr>
              <a:buFont typeface="Effra" pitchFamily="34" charset="0"/>
              <a:buAutoNum type="arabicPeriod" startAt="3"/>
            </a:pPr>
            <a:endParaRPr lang="en-US" altLang="en-US" sz="1800" dirty="0"/>
          </a:p>
          <a:p>
            <a:pPr>
              <a:buFont typeface="Effra" pitchFamily="34" charset="0"/>
              <a:buAutoNum type="arabicPeriod" startAt="3"/>
            </a:pPr>
            <a:endParaRPr lang="en-US" altLang="en-US" sz="1800" dirty="0"/>
          </a:p>
          <a:p>
            <a:pPr>
              <a:buFont typeface="Effra" pitchFamily="34" charset="0"/>
              <a:buAutoNum type="arabicPeriod" startAt="3"/>
            </a:pPr>
            <a:endParaRPr lang="en-US" altLang="en-US" sz="1800" dirty="0"/>
          </a:p>
          <a:p>
            <a:pPr>
              <a:buFont typeface="Effra" pitchFamily="34" charset="0"/>
              <a:buAutoNum type="arabicPeriod" startAt="3"/>
            </a:pPr>
            <a:endParaRPr lang="en-US" altLang="en-US" sz="1800" dirty="0"/>
          </a:p>
          <a:p>
            <a:pPr>
              <a:buFont typeface="Effra" pitchFamily="34" charset="0"/>
              <a:buAutoNum type="arabicPeriod" startAt="3"/>
            </a:pPr>
            <a:endParaRPr lang="en-US" altLang="en-US" sz="1800" dirty="0"/>
          </a:p>
          <a:p>
            <a:pPr>
              <a:buFont typeface="Effra" pitchFamily="34" charset="0"/>
              <a:buAutoNum type="arabicPeriod" startAt="3"/>
            </a:pPr>
            <a:endParaRPr lang="en-US" altLang="en-US" sz="1800" dirty="0"/>
          </a:p>
          <a:p>
            <a:pPr>
              <a:buFont typeface="Effra" pitchFamily="34" charset="0"/>
              <a:buAutoNum type="arabicPeriod" startAt="3"/>
            </a:pPr>
            <a:endParaRPr lang="en-US" altLang="en-US" sz="1800" dirty="0"/>
          </a:p>
          <a:p>
            <a:pPr>
              <a:buFont typeface="Effra" pitchFamily="34" charset="0"/>
              <a:buAutoNum type="arabicPeriod" startAt="3"/>
            </a:pPr>
            <a:r>
              <a:rPr lang="en-US" altLang="en-US" sz="1800" dirty="0"/>
              <a:t>Atrial and ventricular sensing</a:t>
            </a:r>
          </a:p>
          <a:p>
            <a:pPr>
              <a:buFont typeface="Effra" pitchFamily="34" charset="0"/>
              <a:buAutoNum type="arabicPeriod" startAt="3"/>
            </a:pPr>
            <a:endParaRPr lang="en-US" altLang="en-US" sz="1800" dirty="0"/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 bwMode="auto">
          <a:xfrm>
            <a:off x="7673976" y="1600201"/>
            <a:ext cx="2740024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593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0100" indent="-16986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2675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4775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-32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31975" indent="-171450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9175" indent="-171450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6375" indent="-171450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3575" indent="-171450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" indent="0" eaLnBrk="1" hangingPunct="1">
              <a:buNone/>
              <a:defRPr/>
            </a:pPr>
            <a:r>
              <a:rPr lang="en-US" sz="1200" dirty="0"/>
              <a:t>An </a:t>
            </a:r>
            <a:r>
              <a:rPr lang="en-US" sz="1200" dirty="0">
                <a:solidFill>
                  <a:srgbClr val="B0008E"/>
                </a:solidFill>
              </a:rPr>
              <a:t>AS </a:t>
            </a:r>
            <a:r>
              <a:rPr lang="en-US" sz="1200" dirty="0"/>
              <a:t>(P-wave) inhibits </a:t>
            </a:r>
            <a:r>
              <a:rPr lang="en-US" sz="1200" dirty="0">
                <a:solidFill>
                  <a:srgbClr val="E35200"/>
                </a:solidFill>
              </a:rPr>
              <a:t>lower rate timer </a:t>
            </a:r>
            <a:r>
              <a:rPr lang="en-US" sz="1200" dirty="0"/>
              <a:t>and </a:t>
            </a:r>
            <a:r>
              <a:rPr lang="en-US" sz="1200" dirty="0">
                <a:solidFill>
                  <a:schemeClr val="accent1"/>
                </a:solidFill>
              </a:rPr>
              <a:t>triggers an AV delay timer (SAV)</a:t>
            </a:r>
          </a:p>
          <a:p>
            <a:pPr marL="285750" indent="-233363">
              <a:spcBef>
                <a:spcPct val="50000"/>
              </a:spcBef>
              <a:defRPr/>
            </a:pPr>
            <a:r>
              <a:rPr lang="en-US" sz="1100" dirty="0"/>
              <a:t>SAV expires without being inhibited by a </a:t>
            </a:r>
            <a:r>
              <a:rPr lang="en-US" sz="1100" dirty="0">
                <a:solidFill>
                  <a:srgbClr val="B0008E"/>
                </a:solidFill>
              </a:rPr>
              <a:t>VS</a:t>
            </a:r>
            <a:r>
              <a:rPr lang="en-US" sz="1100" dirty="0"/>
              <a:t>, resulting in a </a:t>
            </a:r>
            <a:r>
              <a:rPr lang="en-US" sz="1100" dirty="0">
                <a:solidFill>
                  <a:srgbClr val="77BC1F"/>
                </a:solidFill>
              </a:rPr>
              <a:t>VP</a:t>
            </a:r>
          </a:p>
          <a:p>
            <a:pPr marL="231775" indent="-231775" eaLnBrk="1" hangingPunct="1">
              <a:buNone/>
              <a:defRPr/>
            </a:pPr>
            <a:endParaRPr lang="en-US" sz="1100" dirty="0"/>
          </a:p>
        </p:txBody>
      </p:sp>
      <p:sp>
        <p:nvSpPr>
          <p:cNvPr id="53" name="Rectangle 3"/>
          <p:cNvSpPr txBox="1">
            <a:spLocks noChangeArrowheads="1"/>
          </p:cNvSpPr>
          <p:nvPr/>
        </p:nvSpPr>
        <p:spPr bwMode="auto">
          <a:xfrm>
            <a:off x="7559215" y="4142582"/>
            <a:ext cx="3048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593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0100" indent="-16986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2675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4775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-32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31975" indent="-171450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9175" indent="-171450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6375" indent="-171450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3575" indent="-171450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" indent="0" eaLnBrk="1" hangingPunct="1">
              <a:buNone/>
              <a:defRPr/>
            </a:pPr>
            <a:r>
              <a:rPr lang="en-US" sz="1200" dirty="0"/>
              <a:t>An </a:t>
            </a:r>
            <a:r>
              <a:rPr lang="en-US" sz="1200" dirty="0">
                <a:solidFill>
                  <a:srgbClr val="B0008E"/>
                </a:solidFill>
              </a:rPr>
              <a:t>AS </a:t>
            </a:r>
            <a:r>
              <a:rPr lang="en-US" sz="1200" dirty="0"/>
              <a:t>(P-wave) inhibits </a:t>
            </a:r>
            <a:r>
              <a:rPr lang="en-US" sz="1200" dirty="0">
                <a:solidFill>
                  <a:srgbClr val="E35200"/>
                </a:solidFill>
              </a:rPr>
              <a:t>lower rate timer</a:t>
            </a:r>
            <a:r>
              <a:rPr lang="en-US" sz="1200" dirty="0">
                <a:solidFill>
                  <a:schemeClr val="folHlink"/>
                </a:solidFill>
              </a:rPr>
              <a:t> </a:t>
            </a:r>
            <a:r>
              <a:rPr lang="en-US" sz="1200" dirty="0"/>
              <a:t>and </a:t>
            </a:r>
            <a:r>
              <a:rPr lang="en-US" sz="1200" dirty="0">
                <a:solidFill>
                  <a:schemeClr val="accent1"/>
                </a:solidFill>
              </a:rPr>
              <a:t>triggers an AV delay timer (SAV)</a:t>
            </a:r>
          </a:p>
          <a:p>
            <a:pPr marL="285750" indent="-233363" eaLnBrk="1" hangingPunct="1">
              <a:defRPr/>
            </a:pPr>
            <a:r>
              <a:rPr lang="en-US" sz="1100" dirty="0"/>
              <a:t>Before the SAV can expire, it is inhibited by a </a:t>
            </a:r>
            <a:r>
              <a:rPr lang="en-US" sz="1100" dirty="0">
                <a:solidFill>
                  <a:srgbClr val="77BC1F"/>
                </a:solidFill>
              </a:rPr>
              <a:t>VS </a:t>
            </a:r>
            <a:r>
              <a:rPr lang="en-US" sz="1100" dirty="0"/>
              <a:t>(R-wave)</a:t>
            </a:r>
          </a:p>
        </p:txBody>
      </p:sp>
      <p:cxnSp>
        <p:nvCxnSpPr>
          <p:cNvPr id="171015" name="Straight Connector 2"/>
          <p:cNvCxnSpPr>
            <a:cxnSpLocks noChangeShapeType="1"/>
          </p:cNvCxnSpPr>
          <p:nvPr/>
        </p:nvCxnSpPr>
        <p:spPr bwMode="auto">
          <a:xfrm>
            <a:off x="1524000" y="3733800"/>
            <a:ext cx="9067800" cy="0"/>
          </a:xfrm>
          <a:prstGeom prst="line">
            <a:avLst/>
          </a:prstGeom>
          <a:noFill/>
          <a:ln w="38100" algn="ctr">
            <a:solidFill>
              <a:srgbClr val="0070C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6" name="Group 48"/>
          <p:cNvGrpSpPr>
            <a:grpSpLocks/>
          </p:cNvGrpSpPr>
          <p:nvPr/>
        </p:nvGrpSpPr>
        <p:grpSpPr bwMode="auto">
          <a:xfrm>
            <a:off x="1828800" y="2133601"/>
            <a:ext cx="5289550" cy="1328738"/>
            <a:chOff x="844" y="1614"/>
            <a:chExt cx="3332" cy="837"/>
          </a:xfrm>
        </p:grpSpPr>
        <p:grpSp>
          <p:nvGrpSpPr>
            <p:cNvPr id="171070" name="Group 4"/>
            <p:cNvGrpSpPr>
              <a:grpSpLocks/>
            </p:cNvGrpSpPr>
            <p:nvPr/>
          </p:nvGrpSpPr>
          <p:grpSpPr bwMode="auto">
            <a:xfrm>
              <a:off x="960" y="1712"/>
              <a:ext cx="1521" cy="544"/>
              <a:chOff x="960" y="1776"/>
              <a:chExt cx="1521" cy="544"/>
            </a:xfrm>
          </p:grpSpPr>
          <p:sp>
            <p:nvSpPr>
              <p:cNvPr id="171101" name="Arc 5"/>
              <p:cNvSpPr>
                <a:spLocks/>
              </p:cNvSpPr>
              <p:nvPr/>
            </p:nvSpPr>
            <p:spPr bwMode="auto">
              <a:xfrm>
                <a:off x="960" y="1956"/>
                <a:ext cx="171" cy="72"/>
              </a:xfrm>
              <a:custGeom>
                <a:avLst/>
                <a:gdLst>
                  <a:gd name="T0" fmla="*/ 0 w 43198"/>
                  <a:gd name="T1" fmla="*/ 0 h 21600"/>
                  <a:gd name="T2" fmla="*/ 0 w 43198"/>
                  <a:gd name="T3" fmla="*/ 0 h 21600"/>
                  <a:gd name="T4" fmla="*/ 0 w 4319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3198"/>
                  <a:gd name="T10" fmla="*/ 0 h 21600"/>
                  <a:gd name="T11" fmla="*/ 43198 w 4319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198" h="21600" fill="none" extrusionOk="0">
                    <a:moveTo>
                      <a:pt x="0" y="21302"/>
                    </a:moveTo>
                    <a:cubicBezTo>
                      <a:pt x="163" y="9489"/>
                      <a:pt x="9784" y="-1"/>
                      <a:pt x="21598" y="0"/>
                    </a:cubicBezTo>
                    <a:cubicBezTo>
                      <a:pt x="33527" y="0"/>
                      <a:pt x="43198" y="9670"/>
                      <a:pt x="43198" y="21600"/>
                    </a:cubicBezTo>
                  </a:path>
                  <a:path w="43198" h="21600" stroke="0" extrusionOk="0">
                    <a:moveTo>
                      <a:pt x="0" y="21302"/>
                    </a:moveTo>
                    <a:cubicBezTo>
                      <a:pt x="163" y="9489"/>
                      <a:pt x="9784" y="-1"/>
                      <a:pt x="21598" y="0"/>
                    </a:cubicBezTo>
                    <a:cubicBezTo>
                      <a:pt x="33527" y="0"/>
                      <a:pt x="43198" y="9670"/>
                      <a:pt x="43198" y="21600"/>
                    </a:cubicBezTo>
                    <a:lnTo>
                      <a:pt x="21598" y="21600"/>
                    </a:lnTo>
                    <a:lnTo>
                      <a:pt x="0" y="21302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102" name="Line 6"/>
              <p:cNvSpPr>
                <a:spLocks noChangeShapeType="1"/>
              </p:cNvSpPr>
              <p:nvPr/>
            </p:nvSpPr>
            <p:spPr bwMode="auto">
              <a:xfrm>
                <a:off x="1128" y="2025"/>
                <a:ext cx="189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103" name="Line 7"/>
              <p:cNvSpPr>
                <a:spLocks noChangeShapeType="1"/>
              </p:cNvSpPr>
              <p:nvPr/>
            </p:nvSpPr>
            <p:spPr bwMode="auto">
              <a:xfrm>
                <a:off x="1518" y="2027"/>
                <a:ext cx="963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171104" name="Group 8"/>
              <p:cNvGrpSpPr>
                <a:grpSpLocks/>
              </p:cNvGrpSpPr>
              <p:nvPr/>
            </p:nvGrpSpPr>
            <p:grpSpPr bwMode="auto">
              <a:xfrm>
                <a:off x="1325" y="1776"/>
                <a:ext cx="196" cy="544"/>
                <a:chOff x="2168" y="2351"/>
                <a:chExt cx="196" cy="544"/>
              </a:xfrm>
            </p:grpSpPr>
            <p:grpSp>
              <p:nvGrpSpPr>
                <p:cNvPr id="171106" name="Group 9"/>
                <p:cNvGrpSpPr>
                  <a:grpSpLocks/>
                </p:cNvGrpSpPr>
                <p:nvPr/>
              </p:nvGrpSpPr>
              <p:grpSpPr bwMode="auto">
                <a:xfrm>
                  <a:off x="2168" y="2601"/>
                  <a:ext cx="123" cy="294"/>
                  <a:chOff x="2168" y="2601"/>
                  <a:chExt cx="123" cy="294"/>
                </a:xfrm>
              </p:grpSpPr>
              <p:sp>
                <p:nvSpPr>
                  <p:cNvPr id="171111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2168" y="2601"/>
                    <a:ext cx="44" cy="274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71112" name="Line 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40" y="2605"/>
                    <a:ext cx="51" cy="284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71113" name="Freeform 12"/>
                  <p:cNvSpPr>
                    <a:spLocks/>
                  </p:cNvSpPr>
                  <p:nvPr/>
                </p:nvSpPr>
                <p:spPr bwMode="auto">
                  <a:xfrm>
                    <a:off x="2212" y="2871"/>
                    <a:ext cx="30" cy="24"/>
                  </a:xfrm>
                  <a:custGeom>
                    <a:avLst/>
                    <a:gdLst>
                      <a:gd name="T0" fmla="*/ 0 w 30"/>
                      <a:gd name="T1" fmla="*/ 0 h 24"/>
                      <a:gd name="T2" fmla="*/ 0 w 30"/>
                      <a:gd name="T3" fmla="*/ 7 h 24"/>
                      <a:gd name="T4" fmla="*/ 0 w 30"/>
                      <a:gd name="T5" fmla="*/ 13 h 24"/>
                      <a:gd name="T6" fmla="*/ 4 w 30"/>
                      <a:gd name="T7" fmla="*/ 20 h 24"/>
                      <a:gd name="T8" fmla="*/ 10 w 30"/>
                      <a:gd name="T9" fmla="*/ 23 h 24"/>
                      <a:gd name="T10" fmla="*/ 17 w 30"/>
                      <a:gd name="T11" fmla="*/ 23 h 24"/>
                      <a:gd name="T12" fmla="*/ 25 w 30"/>
                      <a:gd name="T13" fmla="*/ 21 h 24"/>
                      <a:gd name="T14" fmla="*/ 29 w 30"/>
                      <a:gd name="T15" fmla="*/ 13 h 24"/>
                      <a:gd name="T16" fmla="*/ 29 w 30"/>
                      <a:gd name="T17" fmla="*/ 8 h 2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30"/>
                      <a:gd name="T28" fmla="*/ 0 h 24"/>
                      <a:gd name="T29" fmla="*/ 30 w 30"/>
                      <a:gd name="T30" fmla="*/ 24 h 2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30" h="24">
                        <a:moveTo>
                          <a:pt x="0" y="0"/>
                        </a:moveTo>
                        <a:lnTo>
                          <a:pt x="0" y="7"/>
                        </a:lnTo>
                        <a:lnTo>
                          <a:pt x="0" y="13"/>
                        </a:lnTo>
                        <a:lnTo>
                          <a:pt x="4" y="20"/>
                        </a:lnTo>
                        <a:lnTo>
                          <a:pt x="10" y="23"/>
                        </a:lnTo>
                        <a:lnTo>
                          <a:pt x="17" y="23"/>
                        </a:lnTo>
                        <a:lnTo>
                          <a:pt x="25" y="21"/>
                        </a:lnTo>
                        <a:lnTo>
                          <a:pt x="29" y="13"/>
                        </a:lnTo>
                        <a:lnTo>
                          <a:pt x="29" y="8"/>
                        </a:lnTo>
                      </a:path>
                    </a:pathLst>
                  </a:custGeom>
                  <a:noFill/>
                  <a:ln w="12700" cap="rnd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171107" name="Group 13"/>
                <p:cNvGrpSpPr>
                  <a:grpSpLocks/>
                </p:cNvGrpSpPr>
                <p:nvPr/>
              </p:nvGrpSpPr>
              <p:grpSpPr bwMode="auto">
                <a:xfrm>
                  <a:off x="2291" y="2351"/>
                  <a:ext cx="73" cy="260"/>
                  <a:chOff x="2291" y="2351"/>
                  <a:chExt cx="73" cy="260"/>
                </a:xfrm>
              </p:grpSpPr>
              <p:sp>
                <p:nvSpPr>
                  <p:cNvPr id="171108" name="Line 1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346" y="2359"/>
                    <a:ext cx="18" cy="235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71109" name="Line 1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91" y="2368"/>
                    <a:ext cx="38" cy="243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71110" name="Freeform 16"/>
                  <p:cNvSpPr>
                    <a:spLocks/>
                  </p:cNvSpPr>
                  <p:nvPr/>
                </p:nvSpPr>
                <p:spPr bwMode="auto">
                  <a:xfrm>
                    <a:off x="2329" y="2351"/>
                    <a:ext cx="19" cy="22"/>
                  </a:xfrm>
                  <a:custGeom>
                    <a:avLst/>
                    <a:gdLst>
                      <a:gd name="T0" fmla="*/ 18 w 19"/>
                      <a:gd name="T1" fmla="*/ 21 h 22"/>
                      <a:gd name="T2" fmla="*/ 18 w 19"/>
                      <a:gd name="T3" fmla="*/ 15 h 22"/>
                      <a:gd name="T4" fmla="*/ 18 w 19"/>
                      <a:gd name="T5" fmla="*/ 9 h 22"/>
                      <a:gd name="T6" fmla="*/ 16 w 19"/>
                      <a:gd name="T7" fmla="*/ 3 h 22"/>
                      <a:gd name="T8" fmla="*/ 12 w 19"/>
                      <a:gd name="T9" fmla="*/ 0 h 22"/>
                      <a:gd name="T10" fmla="*/ 8 w 19"/>
                      <a:gd name="T11" fmla="*/ 0 h 22"/>
                      <a:gd name="T12" fmla="*/ 2 w 19"/>
                      <a:gd name="T13" fmla="*/ 2 h 22"/>
                      <a:gd name="T14" fmla="*/ 0 w 19"/>
                      <a:gd name="T15" fmla="*/ 9 h 22"/>
                      <a:gd name="T16" fmla="*/ 0 w 19"/>
                      <a:gd name="T17" fmla="*/ 14 h 22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"/>
                      <a:gd name="T28" fmla="*/ 0 h 22"/>
                      <a:gd name="T29" fmla="*/ 19 w 19"/>
                      <a:gd name="T30" fmla="*/ 22 h 22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" h="22">
                        <a:moveTo>
                          <a:pt x="18" y="21"/>
                        </a:moveTo>
                        <a:lnTo>
                          <a:pt x="18" y="15"/>
                        </a:lnTo>
                        <a:lnTo>
                          <a:pt x="18" y="9"/>
                        </a:lnTo>
                        <a:lnTo>
                          <a:pt x="16" y="3"/>
                        </a:lnTo>
                        <a:lnTo>
                          <a:pt x="12" y="0"/>
                        </a:lnTo>
                        <a:lnTo>
                          <a:pt x="8" y="0"/>
                        </a:lnTo>
                        <a:lnTo>
                          <a:pt x="2" y="2"/>
                        </a:lnTo>
                        <a:lnTo>
                          <a:pt x="0" y="9"/>
                        </a:lnTo>
                        <a:lnTo>
                          <a:pt x="0" y="14"/>
                        </a:lnTo>
                      </a:path>
                    </a:pathLst>
                  </a:custGeom>
                  <a:noFill/>
                  <a:ln w="12700" cap="rnd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</p:grpSp>
          </p:grpSp>
          <p:sp>
            <p:nvSpPr>
              <p:cNvPr id="171105" name="Line 17"/>
              <p:cNvSpPr>
                <a:spLocks noChangeShapeType="1"/>
              </p:cNvSpPr>
              <p:nvPr/>
            </p:nvSpPr>
            <p:spPr bwMode="auto">
              <a:xfrm>
                <a:off x="1315" y="2016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71071" name="Group 18"/>
            <p:cNvGrpSpPr>
              <a:grpSpLocks/>
            </p:cNvGrpSpPr>
            <p:nvPr/>
          </p:nvGrpSpPr>
          <p:grpSpPr bwMode="auto">
            <a:xfrm>
              <a:off x="940" y="1614"/>
              <a:ext cx="1534" cy="146"/>
              <a:chOff x="940" y="1918"/>
              <a:chExt cx="1534" cy="146"/>
            </a:xfrm>
          </p:grpSpPr>
          <p:sp>
            <p:nvSpPr>
              <p:cNvPr id="171097" name="Line 19"/>
              <p:cNvSpPr>
                <a:spLocks noChangeShapeType="1"/>
              </p:cNvSpPr>
              <p:nvPr/>
            </p:nvSpPr>
            <p:spPr bwMode="auto">
              <a:xfrm>
                <a:off x="940" y="2064"/>
                <a:ext cx="336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171098" name="Group 20"/>
              <p:cNvGrpSpPr>
                <a:grpSpLocks/>
              </p:cNvGrpSpPr>
              <p:nvPr/>
            </p:nvGrpSpPr>
            <p:grpSpPr bwMode="auto">
              <a:xfrm>
                <a:off x="940" y="1918"/>
                <a:ext cx="1534" cy="123"/>
                <a:chOff x="940" y="1918"/>
                <a:chExt cx="1534" cy="123"/>
              </a:xfrm>
            </p:grpSpPr>
            <p:sp>
              <p:nvSpPr>
                <p:cNvPr id="171099" name="Line 21"/>
                <p:cNvSpPr>
                  <a:spLocks noChangeShapeType="1"/>
                </p:cNvSpPr>
                <p:nvPr/>
              </p:nvSpPr>
              <p:spPr bwMode="auto">
                <a:xfrm>
                  <a:off x="940" y="1968"/>
                  <a:ext cx="1508" cy="0"/>
                </a:xfrm>
                <a:prstGeom prst="line">
                  <a:avLst/>
                </a:prstGeom>
                <a:noFill/>
                <a:ln w="28575">
                  <a:solidFill>
                    <a:srgbClr val="E352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1100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2446" y="1918"/>
                  <a:ext cx="28" cy="123"/>
                </a:xfrm>
                <a:prstGeom prst="line">
                  <a:avLst/>
                </a:prstGeom>
                <a:noFill/>
                <a:ln w="9525">
                  <a:solidFill>
                    <a:srgbClr val="E352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71072" name="Group 23"/>
            <p:cNvGrpSpPr>
              <a:grpSpLocks/>
            </p:cNvGrpSpPr>
            <p:nvPr/>
          </p:nvGrpSpPr>
          <p:grpSpPr bwMode="auto">
            <a:xfrm>
              <a:off x="2496" y="1712"/>
              <a:ext cx="1543" cy="544"/>
              <a:chOff x="2496" y="2016"/>
              <a:chExt cx="1543" cy="544"/>
            </a:xfrm>
          </p:grpSpPr>
          <p:grpSp>
            <p:nvGrpSpPr>
              <p:cNvPr id="171082" name="Group 24"/>
              <p:cNvGrpSpPr>
                <a:grpSpLocks/>
              </p:cNvGrpSpPr>
              <p:nvPr/>
            </p:nvGrpSpPr>
            <p:grpSpPr bwMode="auto">
              <a:xfrm>
                <a:off x="2496" y="2016"/>
                <a:ext cx="1075" cy="544"/>
                <a:chOff x="2486" y="1776"/>
                <a:chExt cx="1075" cy="544"/>
              </a:xfrm>
            </p:grpSpPr>
            <p:sp>
              <p:nvSpPr>
                <p:cNvPr id="171085" name="Arc 25"/>
                <p:cNvSpPr>
                  <a:spLocks/>
                </p:cNvSpPr>
                <p:nvPr/>
              </p:nvSpPr>
              <p:spPr bwMode="auto">
                <a:xfrm>
                  <a:off x="2486" y="1953"/>
                  <a:ext cx="171" cy="72"/>
                </a:xfrm>
                <a:custGeom>
                  <a:avLst/>
                  <a:gdLst>
                    <a:gd name="T0" fmla="*/ 0 w 43198"/>
                    <a:gd name="T1" fmla="*/ 0 h 21600"/>
                    <a:gd name="T2" fmla="*/ 0 w 43198"/>
                    <a:gd name="T3" fmla="*/ 0 h 21600"/>
                    <a:gd name="T4" fmla="*/ 0 w 4319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198"/>
                    <a:gd name="T10" fmla="*/ 0 h 21600"/>
                    <a:gd name="T11" fmla="*/ 43198 w 4319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98" h="21600" fill="none" extrusionOk="0">
                      <a:moveTo>
                        <a:pt x="0" y="21302"/>
                      </a:moveTo>
                      <a:cubicBezTo>
                        <a:pt x="163" y="9489"/>
                        <a:pt x="9784" y="-1"/>
                        <a:pt x="21598" y="0"/>
                      </a:cubicBezTo>
                      <a:cubicBezTo>
                        <a:pt x="33527" y="0"/>
                        <a:pt x="43198" y="9670"/>
                        <a:pt x="43198" y="21600"/>
                      </a:cubicBezTo>
                    </a:path>
                    <a:path w="43198" h="21600" stroke="0" extrusionOk="0">
                      <a:moveTo>
                        <a:pt x="0" y="21302"/>
                      </a:moveTo>
                      <a:cubicBezTo>
                        <a:pt x="163" y="9489"/>
                        <a:pt x="9784" y="-1"/>
                        <a:pt x="21598" y="0"/>
                      </a:cubicBezTo>
                      <a:cubicBezTo>
                        <a:pt x="33527" y="0"/>
                        <a:pt x="43198" y="9670"/>
                        <a:pt x="43198" y="21600"/>
                      </a:cubicBezTo>
                      <a:lnTo>
                        <a:pt x="21598" y="21600"/>
                      </a:lnTo>
                      <a:lnTo>
                        <a:pt x="0" y="21302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1086" name="Line 26"/>
                <p:cNvSpPr>
                  <a:spLocks noChangeShapeType="1"/>
                </p:cNvSpPr>
                <p:nvPr/>
              </p:nvSpPr>
              <p:spPr bwMode="auto">
                <a:xfrm>
                  <a:off x="2658" y="2026"/>
                  <a:ext cx="219" cy="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grpSp>
              <p:nvGrpSpPr>
                <p:cNvPr id="171087" name="Group 27"/>
                <p:cNvGrpSpPr>
                  <a:grpSpLocks/>
                </p:cNvGrpSpPr>
                <p:nvPr/>
              </p:nvGrpSpPr>
              <p:grpSpPr bwMode="auto">
                <a:xfrm>
                  <a:off x="2873" y="2026"/>
                  <a:ext cx="133" cy="294"/>
                  <a:chOff x="3716" y="2601"/>
                  <a:chExt cx="133" cy="294"/>
                </a:xfrm>
              </p:grpSpPr>
              <p:sp>
                <p:nvSpPr>
                  <p:cNvPr id="171094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3716" y="2601"/>
                    <a:ext cx="48" cy="274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71095" name="Line 2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94" y="2605"/>
                    <a:ext cx="55" cy="284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71096" name="Freeform 30"/>
                  <p:cNvSpPr>
                    <a:spLocks/>
                  </p:cNvSpPr>
                  <p:nvPr/>
                </p:nvSpPr>
                <p:spPr bwMode="auto">
                  <a:xfrm>
                    <a:off x="3764" y="2871"/>
                    <a:ext cx="32" cy="24"/>
                  </a:xfrm>
                  <a:custGeom>
                    <a:avLst/>
                    <a:gdLst>
                      <a:gd name="T0" fmla="*/ 0 w 32"/>
                      <a:gd name="T1" fmla="*/ 0 h 24"/>
                      <a:gd name="T2" fmla="*/ 0 w 32"/>
                      <a:gd name="T3" fmla="*/ 7 h 24"/>
                      <a:gd name="T4" fmla="*/ 0 w 32"/>
                      <a:gd name="T5" fmla="*/ 13 h 24"/>
                      <a:gd name="T6" fmla="*/ 4 w 32"/>
                      <a:gd name="T7" fmla="*/ 20 h 24"/>
                      <a:gd name="T8" fmla="*/ 10 w 32"/>
                      <a:gd name="T9" fmla="*/ 23 h 24"/>
                      <a:gd name="T10" fmla="*/ 18 w 32"/>
                      <a:gd name="T11" fmla="*/ 23 h 24"/>
                      <a:gd name="T12" fmla="*/ 27 w 32"/>
                      <a:gd name="T13" fmla="*/ 21 h 24"/>
                      <a:gd name="T14" fmla="*/ 31 w 32"/>
                      <a:gd name="T15" fmla="*/ 13 h 24"/>
                      <a:gd name="T16" fmla="*/ 31 w 32"/>
                      <a:gd name="T17" fmla="*/ 8 h 2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32"/>
                      <a:gd name="T28" fmla="*/ 0 h 24"/>
                      <a:gd name="T29" fmla="*/ 32 w 32"/>
                      <a:gd name="T30" fmla="*/ 24 h 2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32" h="24">
                        <a:moveTo>
                          <a:pt x="0" y="0"/>
                        </a:moveTo>
                        <a:lnTo>
                          <a:pt x="0" y="7"/>
                        </a:lnTo>
                        <a:lnTo>
                          <a:pt x="0" y="13"/>
                        </a:lnTo>
                        <a:lnTo>
                          <a:pt x="4" y="20"/>
                        </a:lnTo>
                        <a:lnTo>
                          <a:pt x="10" y="23"/>
                        </a:lnTo>
                        <a:lnTo>
                          <a:pt x="18" y="23"/>
                        </a:lnTo>
                        <a:lnTo>
                          <a:pt x="27" y="21"/>
                        </a:lnTo>
                        <a:lnTo>
                          <a:pt x="31" y="13"/>
                        </a:lnTo>
                        <a:lnTo>
                          <a:pt x="31" y="8"/>
                        </a:lnTo>
                      </a:path>
                    </a:pathLst>
                  </a:custGeom>
                  <a:noFill/>
                  <a:ln w="12700" cap="rnd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171088" name="Group 31"/>
                <p:cNvGrpSpPr>
                  <a:grpSpLocks/>
                </p:cNvGrpSpPr>
                <p:nvPr/>
              </p:nvGrpSpPr>
              <p:grpSpPr bwMode="auto">
                <a:xfrm>
                  <a:off x="3006" y="1776"/>
                  <a:ext cx="78" cy="260"/>
                  <a:chOff x="3849" y="2351"/>
                  <a:chExt cx="78" cy="260"/>
                </a:xfrm>
              </p:grpSpPr>
              <p:sp>
                <p:nvSpPr>
                  <p:cNvPr id="171091" name="Line 3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907" y="2359"/>
                    <a:ext cx="20" cy="235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71092" name="Line 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49" y="2368"/>
                    <a:ext cx="41" cy="243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71093" name="Freeform 34"/>
                  <p:cNvSpPr>
                    <a:spLocks/>
                  </p:cNvSpPr>
                  <p:nvPr/>
                </p:nvSpPr>
                <p:spPr bwMode="auto">
                  <a:xfrm>
                    <a:off x="3890" y="2351"/>
                    <a:ext cx="20" cy="22"/>
                  </a:xfrm>
                  <a:custGeom>
                    <a:avLst/>
                    <a:gdLst>
                      <a:gd name="T0" fmla="*/ 19 w 20"/>
                      <a:gd name="T1" fmla="*/ 21 h 22"/>
                      <a:gd name="T2" fmla="*/ 19 w 20"/>
                      <a:gd name="T3" fmla="*/ 15 h 22"/>
                      <a:gd name="T4" fmla="*/ 19 w 20"/>
                      <a:gd name="T5" fmla="*/ 9 h 22"/>
                      <a:gd name="T6" fmla="*/ 17 w 20"/>
                      <a:gd name="T7" fmla="*/ 3 h 22"/>
                      <a:gd name="T8" fmla="*/ 13 w 20"/>
                      <a:gd name="T9" fmla="*/ 0 h 22"/>
                      <a:gd name="T10" fmla="*/ 8 w 20"/>
                      <a:gd name="T11" fmla="*/ 0 h 22"/>
                      <a:gd name="T12" fmla="*/ 2 w 20"/>
                      <a:gd name="T13" fmla="*/ 2 h 22"/>
                      <a:gd name="T14" fmla="*/ 0 w 20"/>
                      <a:gd name="T15" fmla="*/ 9 h 22"/>
                      <a:gd name="T16" fmla="*/ 0 w 20"/>
                      <a:gd name="T17" fmla="*/ 14 h 22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22"/>
                      <a:gd name="T29" fmla="*/ 20 w 20"/>
                      <a:gd name="T30" fmla="*/ 22 h 22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22">
                        <a:moveTo>
                          <a:pt x="19" y="21"/>
                        </a:moveTo>
                        <a:lnTo>
                          <a:pt x="19" y="15"/>
                        </a:lnTo>
                        <a:lnTo>
                          <a:pt x="19" y="9"/>
                        </a:lnTo>
                        <a:lnTo>
                          <a:pt x="17" y="3"/>
                        </a:lnTo>
                        <a:lnTo>
                          <a:pt x="13" y="0"/>
                        </a:lnTo>
                        <a:lnTo>
                          <a:pt x="8" y="0"/>
                        </a:lnTo>
                        <a:lnTo>
                          <a:pt x="2" y="2"/>
                        </a:lnTo>
                        <a:lnTo>
                          <a:pt x="0" y="9"/>
                        </a:lnTo>
                        <a:lnTo>
                          <a:pt x="0" y="14"/>
                        </a:lnTo>
                      </a:path>
                    </a:pathLst>
                  </a:custGeom>
                  <a:noFill/>
                  <a:ln w="12700" cap="rnd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71089" name="Line 35"/>
                <p:cNvSpPr>
                  <a:spLocks noChangeShapeType="1"/>
                </p:cNvSpPr>
                <p:nvPr/>
              </p:nvSpPr>
              <p:spPr bwMode="auto">
                <a:xfrm>
                  <a:off x="3088" y="2025"/>
                  <a:ext cx="473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1090" name="Line 36"/>
                <p:cNvSpPr>
                  <a:spLocks noChangeShapeType="1"/>
                </p:cNvSpPr>
                <p:nvPr/>
              </p:nvSpPr>
              <p:spPr bwMode="auto">
                <a:xfrm>
                  <a:off x="2865" y="2016"/>
                  <a:ext cx="0" cy="9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171083" name="Line 37"/>
              <p:cNvSpPr>
                <a:spLocks noChangeShapeType="1"/>
              </p:cNvSpPr>
              <p:nvPr/>
            </p:nvSpPr>
            <p:spPr bwMode="auto">
              <a:xfrm>
                <a:off x="3559" y="2263"/>
                <a:ext cx="24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084" name="Line 38"/>
              <p:cNvSpPr>
                <a:spLocks noChangeShapeType="1"/>
              </p:cNvSpPr>
              <p:nvPr/>
            </p:nvSpPr>
            <p:spPr bwMode="auto">
              <a:xfrm>
                <a:off x="3799" y="2263"/>
                <a:ext cx="24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71073" name="Group 39"/>
            <p:cNvGrpSpPr>
              <a:grpSpLocks/>
            </p:cNvGrpSpPr>
            <p:nvPr/>
          </p:nvGrpSpPr>
          <p:grpSpPr bwMode="auto">
            <a:xfrm>
              <a:off x="2496" y="1662"/>
              <a:ext cx="1680" cy="98"/>
              <a:chOff x="2496" y="1966"/>
              <a:chExt cx="1680" cy="98"/>
            </a:xfrm>
          </p:grpSpPr>
          <p:sp>
            <p:nvSpPr>
              <p:cNvPr id="171078" name="Line 40"/>
              <p:cNvSpPr>
                <a:spLocks noChangeShapeType="1"/>
              </p:cNvSpPr>
              <p:nvPr/>
            </p:nvSpPr>
            <p:spPr bwMode="auto">
              <a:xfrm>
                <a:off x="2496" y="2064"/>
                <a:ext cx="336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171079" name="Group 41"/>
              <p:cNvGrpSpPr>
                <a:grpSpLocks/>
              </p:cNvGrpSpPr>
              <p:nvPr/>
            </p:nvGrpSpPr>
            <p:grpSpPr bwMode="auto">
              <a:xfrm>
                <a:off x="2496" y="1966"/>
                <a:ext cx="1680" cy="2"/>
                <a:chOff x="2496" y="1968"/>
                <a:chExt cx="1680" cy="2"/>
              </a:xfrm>
            </p:grpSpPr>
            <p:sp>
              <p:nvSpPr>
                <p:cNvPr id="171080" name="Line 42"/>
                <p:cNvSpPr>
                  <a:spLocks noChangeShapeType="1"/>
                </p:cNvSpPr>
                <p:nvPr/>
              </p:nvSpPr>
              <p:spPr bwMode="auto">
                <a:xfrm>
                  <a:off x="2496" y="1970"/>
                  <a:ext cx="1508" cy="0"/>
                </a:xfrm>
                <a:prstGeom prst="line">
                  <a:avLst/>
                </a:prstGeom>
                <a:noFill/>
                <a:ln w="28575">
                  <a:solidFill>
                    <a:srgbClr val="E352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1081" name="Line 43"/>
                <p:cNvSpPr>
                  <a:spLocks noChangeShapeType="1"/>
                </p:cNvSpPr>
                <p:nvPr/>
              </p:nvSpPr>
              <p:spPr bwMode="auto">
                <a:xfrm>
                  <a:off x="3984" y="1968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171074" name="Text Box 44"/>
            <p:cNvSpPr txBox="1">
              <a:spLocks noChangeArrowheads="1"/>
            </p:cNvSpPr>
            <p:nvPr/>
          </p:nvSpPr>
          <p:spPr bwMode="auto">
            <a:xfrm>
              <a:off x="844" y="2044"/>
              <a:ext cx="21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9pPr>
            </a:lstStyle>
            <a:p>
              <a:pPr eaLnBrk="1" hangingPunct="1"/>
              <a:r>
                <a:rPr lang="en-US" altLang="en-US" b="0" dirty="0">
                  <a:solidFill>
                    <a:srgbClr val="B0008E"/>
                  </a:solidFill>
                  <a:latin typeface="+mn-lt"/>
                </a:rPr>
                <a:t>A</a:t>
              </a:r>
            </a:p>
            <a:p>
              <a:pPr eaLnBrk="1" hangingPunct="1"/>
              <a:r>
                <a:rPr lang="en-US" altLang="en-US" b="0" dirty="0">
                  <a:solidFill>
                    <a:srgbClr val="B0008E"/>
                  </a:solidFill>
                  <a:latin typeface="+mn-lt"/>
                </a:rPr>
                <a:t>S</a:t>
              </a:r>
            </a:p>
          </p:txBody>
        </p:sp>
        <p:sp>
          <p:nvSpPr>
            <p:cNvPr id="171075" name="Text Box 45"/>
            <p:cNvSpPr txBox="1">
              <a:spLocks noChangeArrowheads="1"/>
            </p:cNvSpPr>
            <p:nvPr/>
          </p:nvSpPr>
          <p:spPr bwMode="auto">
            <a:xfrm>
              <a:off x="2361" y="2044"/>
              <a:ext cx="21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9pPr>
            </a:lstStyle>
            <a:p>
              <a:pPr eaLnBrk="1" hangingPunct="1"/>
              <a:r>
                <a:rPr lang="en-US" altLang="en-US" b="0" dirty="0">
                  <a:solidFill>
                    <a:srgbClr val="B0008E"/>
                  </a:solidFill>
                  <a:latin typeface="+mn-lt"/>
                </a:rPr>
                <a:t>A</a:t>
              </a:r>
            </a:p>
            <a:p>
              <a:pPr eaLnBrk="1" hangingPunct="1"/>
              <a:r>
                <a:rPr lang="en-US" altLang="en-US" b="0" dirty="0">
                  <a:solidFill>
                    <a:srgbClr val="B0008E"/>
                  </a:solidFill>
                  <a:latin typeface="+mn-lt"/>
                </a:rPr>
                <a:t>S</a:t>
              </a:r>
            </a:p>
          </p:txBody>
        </p:sp>
        <p:sp>
          <p:nvSpPr>
            <p:cNvPr id="171076" name="Text Box 46"/>
            <p:cNvSpPr txBox="1">
              <a:spLocks noChangeArrowheads="1"/>
            </p:cNvSpPr>
            <p:nvPr/>
          </p:nvSpPr>
          <p:spPr bwMode="auto">
            <a:xfrm>
              <a:off x="1180" y="2044"/>
              <a:ext cx="21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9pPr>
            </a:lstStyle>
            <a:p>
              <a:pPr eaLnBrk="1" hangingPunct="1"/>
              <a:r>
                <a:rPr lang="en-US" altLang="en-US" b="0" dirty="0">
                  <a:solidFill>
                    <a:srgbClr val="77BC1F"/>
                  </a:solidFill>
                  <a:latin typeface="+mn-lt"/>
                </a:rPr>
                <a:t>V</a:t>
              </a:r>
            </a:p>
            <a:p>
              <a:pPr eaLnBrk="1" hangingPunct="1"/>
              <a:r>
                <a:rPr lang="en-US" altLang="en-US" b="0" dirty="0">
                  <a:solidFill>
                    <a:srgbClr val="77BC1F"/>
                  </a:solidFill>
                  <a:latin typeface="+mn-lt"/>
                </a:rPr>
                <a:t>P</a:t>
              </a:r>
            </a:p>
          </p:txBody>
        </p:sp>
        <p:sp>
          <p:nvSpPr>
            <p:cNvPr id="171077" name="Text Box 47"/>
            <p:cNvSpPr txBox="1">
              <a:spLocks noChangeArrowheads="1"/>
            </p:cNvSpPr>
            <p:nvPr/>
          </p:nvSpPr>
          <p:spPr bwMode="auto">
            <a:xfrm>
              <a:off x="2715" y="2044"/>
              <a:ext cx="21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9pPr>
            </a:lstStyle>
            <a:p>
              <a:pPr eaLnBrk="1" hangingPunct="1"/>
              <a:r>
                <a:rPr lang="en-US" altLang="en-US" b="0" dirty="0">
                  <a:solidFill>
                    <a:srgbClr val="77BC1F"/>
                  </a:solidFill>
                  <a:latin typeface="+mn-lt"/>
                </a:rPr>
                <a:t>V</a:t>
              </a:r>
            </a:p>
            <a:p>
              <a:pPr eaLnBrk="1" hangingPunct="1"/>
              <a:r>
                <a:rPr lang="en-US" altLang="en-US" b="0" dirty="0">
                  <a:solidFill>
                    <a:srgbClr val="77BC1F"/>
                  </a:solidFill>
                  <a:latin typeface="+mn-lt"/>
                </a:rPr>
                <a:t>P</a:t>
              </a:r>
            </a:p>
          </p:txBody>
        </p:sp>
      </p:grpSp>
      <p:grpSp>
        <p:nvGrpSpPr>
          <p:cNvPr id="101" name="Group 56"/>
          <p:cNvGrpSpPr>
            <a:grpSpLocks/>
          </p:cNvGrpSpPr>
          <p:nvPr/>
        </p:nvGrpSpPr>
        <p:grpSpPr bwMode="auto">
          <a:xfrm>
            <a:off x="1828800" y="4768852"/>
            <a:ext cx="5100638" cy="1103313"/>
            <a:chOff x="1057" y="1680"/>
            <a:chExt cx="3213" cy="695"/>
          </a:xfrm>
        </p:grpSpPr>
        <p:grpSp>
          <p:nvGrpSpPr>
            <p:cNvPr id="171018" name="Group 4"/>
            <p:cNvGrpSpPr>
              <a:grpSpLocks/>
            </p:cNvGrpSpPr>
            <p:nvPr/>
          </p:nvGrpSpPr>
          <p:grpSpPr bwMode="auto">
            <a:xfrm>
              <a:off x="1200" y="1680"/>
              <a:ext cx="1583" cy="515"/>
              <a:chOff x="1344" y="1824"/>
              <a:chExt cx="1583" cy="515"/>
            </a:xfrm>
          </p:grpSpPr>
          <p:sp>
            <p:nvSpPr>
              <p:cNvPr id="171056" name="Line 5"/>
              <p:cNvSpPr>
                <a:spLocks noChangeShapeType="1"/>
              </p:cNvSpPr>
              <p:nvPr/>
            </p:nvSpPr>
            <p:spPr bwMode="auto">
              <a:xfrm flipV="1">
                <a:off x="1871" y="2112"/>
                <a:ext cx="1056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171057" name="Group 6"/>
              <p:cNvGrpSpPr>
                <a:grpSpLocks/>
              </p:cNvGrpSpPr>
              <p:nvPr/>
            </p:nvGrpSpPr>
            <p:grpSpPr bwMode="auto">
              <a:xfrm>
                <a:off x="1344" y="1824"/>
                <a:ext cx="538" cy="515"/>
                <a:chOff x="193" y="3504"/>
                <a:chExt cx="538" cy="515"/>
              </a:xfrm>
            </p:grpSpPr>
            <p:sp>
              <p:nvSpPr>
                <p:cNvPr id="171058" name="Arc 7"/>
                <p:cNvSpPr>
                  <a:spLocks/>
                </p:cNvSpPr>
                <p:nvPr/>
              </p:nvSpPr>
              <p:spPr bwMode="auto">
                <a:xfrm>
                  <a:off x="193" y="3720"/>
                  <a:ext cx="171" cy="72"/>
                </a:xfrm>
                <a:custGeom>
                  <a:avLst/>
                  <a:gdLst>
                    <a:gd name="T0" fmla="*/ 0 w 43198"/>
                    <a:gd name="T1" fmla="*/ 0 h 21600"/>
                    <a:gd name="T2" fmla="*/ 0 w 43198"/>
                    <a:gd name="T3" fmla="*/ 0 h 21600"/>
                    <a:gd name="T4" fmla="*/ 0 w 4319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198"/>
                    <a:gd name="T10" fmla="*/ 0 h 21600"/>
                    <a:gd name="T11" fmla="*/ 43198 w 4319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98" h="21600" fill="none" extrusionOk="0">
                      <a:moveTo>
                        <a:pt x="0" y="21302"/>
                      </a:moveTo>
                      <a:cubicBezTo>
                        <a:pt x="163" y="9489"/>
                        <a:pt x="9784" y="-1"/>
                        <a:pt x="21598" y="0"/>
                      </a:cubicBezTo>
                      <a:cubicBezTo>
                        <a:pt x="33527" y="0"/>
                        <a:pt x="43198" y="9670"/>
                        <a:pt x="43198" y="21600"/>
                      </a:cubicBezTo>
                    </a:path>
                    <a:path w="43198" h="21600" stroke="0" extrusionOk="0">
                      <a:moveTo>
                        <a:pt x="0" y="21302"/>
                      </a:moveTo>
                      <a:cubicBezTo>
                        <a:pt x="163" y="9489"/>
                        <a:pt x="9784" y="-1"/>
                        <a:pt x="21598" y="0"/>
                      </a:cubicBezTo>
                      <a:cubicBezTo>
                        <a:pt x="33527" y="0"/>
                        <a:pt x="43198" y="9670"/>
                        <a:pt x="43198" y="21600"/>
                      </a:cubicBezTo>
                      <a:lnTo>
                        <a:pt x="21598" y="21600"/>
                      </a:lnTo>
                      <a:lnTo>
                        <a:pt x="0" y="21302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1059" name="Line 8"/>
                <p:cNvSpPr>
                  <a:spLocks noChangeShapeType="1"/>
                </p:cNvSpPr>
                <p:nvPr/>
              </p:nvSpPr>
              <p:spPr bwMode="auto">
                <a:xfrm>
                  <a:off x="360" y="3793"/>
                  <a:ext cx="29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grpSp>
              <p:nvGrpSpPr>
                <p:cNvPr id="171060" name="Group 9"/>
                <p:cNvGrpSpPr>
                  <a:grpSpLocks/>
                </p:cNvGrpSpPr>
                <p:nvPr/>
              </p:nvGrpSpPr>
              <p:grpSpPr bwMode="auto">
                <a:xfrm>
                  <a:off x="392" y="3504"/>
                  <a:ext cx="93" cy="296"/>
                  <a:chOff x="1590" y="2312"/>
                  <a:chExt cx="93" cy="296"/>
                </a:xfrm>
              </p:grpSpPr>
              <p:sp>
                <p:nvSpPr>
                  <p:cNvPr id="171067" name="Line 1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90" y="2330"/>
                    <a:ext cx="62" cy="272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71068" name="Line 1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675" y="2318"/>
                    <a:ext cx="8" cy="29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71069" name="Freeform 12"/>
                  <p:cNvSpPr>
                    <a:spLocks/>
                  </p:cNvSpPr>
                  <p:nvPr/>
                </p:nvSpPr>
                <p:spPr bwMode="auto">
                  <a:xfrm>
                    <a:off x="1651" y="2312"/>
                    <a:ext cx="25" cy="23"/>
                  </a:xfrm>
                  <a:custGeom>
                    <a:avLst/>
                    <a:gdLst>
                      <a:gd name="T0" fmla="*/ 0 w 25"/>
                      <a:gd name="T1" fmla="*/ 22 h 23"/>
                      <a:gd name="T2" fmla="*/ 1 w 25"/>
                      <a:gd name="T3" fmla="*/ 15 h 23"/>
                      <a:gd name="T4" fmla="*/ 2 w 25"/>
                      <a:gd name="T5" fmla="*/ 9 h 23"/>
                      <a:gd name="T6" fmla="*/ 5 w 25"/>
                      <a:gd name="T7" fmla="*/ 2 h 23"/>
                      <a:gd name="T8" fmla="*/ 10 w 25"/>
                      <a:gd name="T9" fmla="*/ 0 h 23"/>
                      <a:gd name="T10" fmla="*/ 16 w 25"/>
                      <a:gd name="T11" fmla="*/ 1 h 23"/>
                      <a:gd name="T12" fmla="*/ 21 w 25"/>
                      <a:gd name="T13" fmla="*/ 3 h 23"/>
                      <a:gd name="T14" fmla="*/ 24 w 25"/>
                      <a:gd name="T15" fmla="*/ 11 h 23"/>
                      <a:gd name="T16" fmla="*/ 23 w 25"/>
                      <a:gd name="T17" fmla="*/ 16 h 23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5"/>
                      <a:gd name="T28" fmla="*/ 0 h 23"/>
                      <a:gd name="T29" fmla="*/ 25 w 25"/>
                      <a:gd name="T30" fmla="*/ 23 h 23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5" h="23">
                        <a:moveTo>
                          <a:pt x="0" y="22"/>
                        </a:moveTo>
                        <a:lnTo>
                          <a:pt x="1" y="15"/>
                        </a:lnTo>
                        <a:lnTo>
                          <a:pt x="2" y="9"/>
                        </a:lnTo>
                        <a:lnTo>
                          <a:pt x="5" y="2"/>
                        </a:lnTo>
                        <a:lnTo>
                          <a:pt x="10" y="0"/>
                        </a:lnTo>
                        <a:lnTo>
                          <a:pt x="16" y="1"/>
                        </a:lnTo>
                        <a:lnTo>
                          <a:pt x="21" y="3"/>
                        </a:lnTo>
                        <a:lnTo>
                          <a:pt x="24" y="11"/>
                        </a:lnTo>
                        <a:lnTo>
                          <a:pt x="23" y="16"/>
                        </a:lnTo>
                      </a:path>
                    </a:pathLst>
                  </a:custGeom>
                  <a:noFill/>
                  <a:ln w="12700" cap="rnd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171061" name="Group 13"/>
                <p:cNvGrpSpPr>
                  <a:grpSpLocks/>
                </p:cNvGrpSpPr>
                <p:nvPr/>
              </p:nvGrpSpPr>
              <p:grpSpPr bwMode="auto">
                <a:xfrm>
                  <a:off x="486" y="3762"/>
                  <a:ext cx="64" cy="257"/>
                  <a:chOff x="1684" y="2570"/>
                  <a:chExt cx="64" cy="257"/>
                </a:xfrm>
              </p:grpSpPr>
              <p:sp>
                <p:nvSpPr>
                  <p:cNvPr id="171064" name="Line 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699" y="2570"/>
                    <a:ext cx="49" cy="25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71065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1684" y="2602"/>
                    <a:ext cx="4" cy="21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71066" name="Freeform 16"/>
                  <p:cNvSpPr>
                    <a:spLocks/>
                  </p:cNvSpPr>
                  <p:nvPr/>
                </p:nvSpPr>
                <p:spPr bwMode="auto">
                  <a:xfrm>
                    <a:off x="1687" y="2809"/>
                    <a:ext cx="17" cy="18"/>
                  </a:xfrm>
                  <a:custGeom>
                    <a:avLst/>
                    <a:gdLst>
                      <a:gd name="T0" fmla="*/ 16 w 17"/>
                      <a:gd name="T1" fmla="*/ 0 h 18"/>
                      <a:gd name="T2" fmla="*/ 14 w 17"/>
                      <a:gd name="T3" fmla="*/ 5 h 18"/>
                      <a:gd name="T4" fmla="*/ 13 w 17"/>
                      <a:gd name="T5" fmla="*/ 10 h 18"/>
                      <a:gd name="T6" fmla="*/ 11 w 17"/>
                      <a:gd name="T7" fmla="*/ 15 h 18"/>
                      <a:gd name="T8" fmla="*/ 8 w 17"/>
                      <a:gd name="T9" fmla="*/ 17 h 18"/>
                      <a:gd name="T10" fmla="*/ 4 w 17"/>
                      <a:gd name="T11" fmla="*/ 17 h 18"/>
                      <a:gd name="T12" fmla="*/ 2 w 17"/>
                      <a:gd name="T13" fmla="*/ 15 h 18"/>
                      <a:gd name="T14" fmla="*/ 0 w 17"/>
                      <a:gd name="T15" fmla="*/ 9 h 18"/>
                      <a:gd name="T16" fmla="*/ 1 w 17"/>
                      <a:gd name="T17" fmla="*/ 5 h 1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7"/>
                      <a:gd name="T28" fmla="*/ 0 h 18"/>
                      <a:gd name="T29" fmla="*/ 17 w 17"/>
                      <a:gd name="T30" fmla="*/ 18 h 1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7" h="18">
                        <a:moveTo>
                          <a:pt x="16" y="0"/>
                        </a:moveTo>
                        <a:lnTo>
                          <a:pt x="14" y="5"/>
                        </a:lnTo>
                        <a:lnTo>
                          <a:pt x="13" y="10"/>
                        </a:lnTo>
                        <a:lnTo>
                          <a:pt x="11" y="15"/>
                        </a:lnTo>
                        <a:lnTo>
                          <a:pt x="8" y="17"/>
                        </a:lnTo>
                        <a:lnTo>
                          <a:pt x="4" y="17"/>
                        </a:lnTo>
                        <a:lnTo>
                          <a:pt x="2" y="15"/>
                        </a:lnTo>
                        <a:lnTo>
                          <a:pt x="0" y="9"/>
                        </a:lnTo>
                        <a:lnTo>
                          <a:pt x="1" y="5"/>
                        </a:lnTo>
                      </a:path>
                    </a:pathLst>
                  </a:custGeom>
                  <a:noFill/>
                  <a:ln w="12700" cap="rnd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71062" name="Freeform 17"/>
                <p:cNvSpPr>
                  <a:spLocks/>
                </p:cNvSpPr>
                <p:nvPr/>
              </p:nvSpPr>
              <p:spPr bwMode="auto">
                <a:xfrm>
                  <a:off x="568" y="3749"/>
                  <a:ext cx="163" cy="43"/>
                </a:xfrm>
                <a:custGeom>
                  <a:avLst/>
                  <a:gdLst>
                    <a:gd name="T0" fmla="*/ 0 w 163"/>
                    <a:gd name="T1" fmla="*/ 42 h 43"/>
                    <a:gd name="T2" fmla="*/ 5 w 163"/>
                    <a:gd name="T3" fmla="*/ 42 h 43"/>
                    <a:gd name="T4" fmla="*/ 10 w 163"/>
                    <a:gd name="T5" fmla="*/ 42 h 43"/>
                    <a:gd name="T6" fmla="*/ 16 w 163"/>
                    <a:gd name="T7" fmla="*/ 42 h 43"/>
                    <a:gd name="T8" fmla="*/ 21 w 163"/>
                    <a:gd name="T9" fmla="*/ 42 h 43"/>
                    <a:gd name="T10" fmla="*/ 26 w 163"/>
                    <a:gd name="T11" fmla="*/ 42 h 43"/>
                    <a:gd name="T12" fmla="*/ 29 w 163"/>
                    <a:gd name="T13" fmla="*/ 42 h 43"/>
                    <a:gd name="T14" fmla="*/ 35 w 163"/>
                    <a:gd name="T15" fmla="*/ 38 h 43"/>
                    <a:gd name="T16" fmla="*/ 40 w 163"/>
                    <a:gd name="T17" fmla="*/ 34 h 43"/>
                    <a:gd name="T18" fmla="*/ 42 w 163"/>
                    <a:gd name="T19" fmla="*/ 29 h 43"/>
                    <a:gd name="T20" fmla="*/ 47 w 163"/>
                    <a:gd name="T21" fmla="*/ 25 h 43"/>
                    <a:gd name="T22" fmla="*/ 50 w 163"/>
                    <a:gd name="T23" fmla="*/ 23 h 43"/>
                    <a:gd name="T24" fmla="*/ 57 w 163"/>
                    <a:gd name="T25" fmla="*/ 13 h 43"/>
                    <a:gd name="T26" fmla="*/ 61 w 163"/>
                    <a:gd name="T27" fmla="*/ 10 h 43"/>
                    <a:gd name="T28" fmla="*/ 64 w 163"/>
                    <a:gd name="T29" fmla="*/ 10 h 43"/>
                    <a:gd name="T30" fmla="*/ 69 w 163"/>
                    <a:gd name="T31" fmla="*/ 4 h 43"/>
                    <a:gd name="T32" fmla="*/ 72 w 163"/>
                    <a:gd name="T33" fmla="*/ 4 h 43"/>
                    <a:gd name="T34" fmla="*/ 78 w 163"/>
                    <a:gd name="T35" fmla="*/ 0 h 43"/>
                    <a:gd name="T36" fmla="*/ 82 w 163"/>
                    <a:gd name="T37" fmla="*/ 0 h 43"/>
                    <a:gd name="T38" fmla="*/ 87 w 163"/>
                    <a:gd name="T39" fmla="*/ 0 h 43"/>
                    <a:gd name="T40" fmla="*/ 92 w 163"/>
                    <a:gd name="T41" fmla="*/ 0 h 43"/>
                    <a:gd name="T42" fmla="*/ 96 w 163"/>
                    <a:gd name="T43" fmla="*/ 0 h 43"/>
                    <a:gd name="T44" fmla="*/ 101 w 163"/>
                    <a:gd name="T45" fmla="*/ 0 h 43"/>
                    <a:gd name="T46" fmla="*/ 105 w 163"/>
                    <a:gd name="T47" fmla="*/ 2 h 43"/>
                    <a:gd name="T48" fmla="*/ 110 w 163"/>
                    <a:gd name="T49" fmla="*/ 6 h 43"/>
                    <a:gd name="T50" fmla="*/ 113 w 163"/>
                    <a:gd name="T51" fmla="*/ 10 h 43"/>
                    <a:gd name="T52" fmla="*/ 118 w 163"/>
                    <a:gd name="T53" fmla="*/ 13 h 43"/>
                    <a:gd name="T54" fmla="*/ 122 w 163"/>
                    <a:gd name="T55" fmla="*/ 19 h 43"/>
                    <a:gd name="T56" fmla="*/ 128 w 163"/>
                    <a:gd name="T57" fmla="*/ 25 h 43"/>
                    <a:gd name="T58" fmla="*/ 132 w 163"/>
                    <a:gd name="T59" fmla="*/ 29 h 43"/>
                    <a:gd name="T60" fmla="*/ 135 w 163"/>
                    <a:gd name="T61" fmla="*/ 31 h 43"/>
                    <a:gd name="T62" fmla="*/ 139 w 163"/>
                    <a:gd name="T63" fmla="*/ 34 h 43"/>
                    <a:gd name="T64" fmla="*/ 143 w 163"/>
                    <a:gd name="T65" fmla="*/ 34 h 43"/>
                    <a:gd name="T66" fmla="*/ 147 w 163"/>
                    <a:gd name="T67" fmla="*/ 36 h 43"/>
                    <a:gd name="T68" fmla="*/ 153 w 163"/>
                    <a:gd name="T69" fmla="*/ 38 h 43"/>
                    <a:gd name="T70" fmla="*/ 156 w 163"/>
                    <a:gd name="T71" fmla="*/ 40 h 43"/>
                    <a:gd name="T72" fmla="*/ 162 w 163"/>
                    <a:gd name="T73" fmla="*/ 40 h 43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63"/>
                    <a:gd name="T112" fmla="*/ 0 h 43"/>
                    <a:gd name="T113" fmla="*/ 163 w 163"/>
                    <a:gd name="T114" fmla="*/ 43 h 43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63" h="43">
                      <a:moveTo>
                        <a:pt x="0" y="42"/>
                      </a:moveTo>
                      <a:lnTo>
                        <a:pt x="5" y="42"/>
                      </a:lnTo>
                      <a:lnTo>
                        <a:pt x="10" y="42"/>
                      </a:lnTo>
                      <a:lnTo>
                        <a:pt x="16" y="42"/>
                      </a:lnTo>
                      <a:lnTo>
                        <a:pt x="21" y="42"/>
                      </a:lnTo>
                      <a:lnTo>
                        <a:pt x="26" y="42"/>
                      </a:lnTo>
                      <a:lnTo>
                        <a:pt x="29" y="42"/>
                      </a:lnTo>
                      <a:lnTo>
                        <a:pt x="35" y="38"/>
                      </a:lnTo>
                      <a:lnTo>
                        <a:pt x="40" y="34"/>
                      </a:lnTo>
                      <a:lnTo>
                        <a:pt x="42" y="29"/>
                      </a:lnTo>
                      <a:lnTo>
                        <a:pt x="47" y="25"/>
                      </a:lnTo>
                      <a:lnTo>
                        <a:pt x="50" y="23"/>
                      </a:lnTo>
                      <a:lnTo>
                        <a:pt x="57" y="13"/>
                      </a:lnTo>
                      <a:lnTo>
                        <a:pt x="61" y="10"/>
                      </a:lnTo>
                      <a:lnTo>
                        <a:pt x="64" y="10"/>
                      </a:lnTo>
                      <a:lnTo>
                        <a:pt x="69" y="4"/>
                      </a:lnTo>
                      <a:lnTo>
                        <a:pt x="72" y="4"/>
                      </a:lnTo>
                      <a:lnTo>
                        <a:pt x="78" y="0"/>
                      </a:lnTo>
                      <a:lnTo>
                        <a:pt x="82" y="0"/>
                      </a:lnTo>
                      <a:lnTo>
                        <a:pt x="87" y="0"/>
                      </a:lnTo>
                      <a:lnTo>
                        <a:pt x="92" y="0"/>
                      </a:lnTo>
                      <a:lnTo>
                        <a:pt x="96" y="0"/>
                      </a:lnTo>
                      <a:lnTo>
                        <a:pt x="101" y="0"/>
                      </a:lnTo>
                      <a:lnTo>
                        <a:pt x="105" y="2"/>
                      </a:lnTo>
                      <a:lnTo>
                        <a:pt x="110" y="6"/>
                      </a:lnTo>
                      <a:lnTo>
                        <a:pt x="113" y="10"/>
                      </a:lnTo>
                      <a:lnTo>
                        <a:pt x="118" y="13"/>
                      </a:lnTo>
                      <a:lnTo>
                        <a:pt x="122" y="19"/>
                      </a:lnTo>
                      <a:lnTo>
                        <a:pt x="128" y="25"/>
                      </a:lnTo>
                      <a:lnTo>
                        <a:pt x="132" y="29"/>
                      </a:lnTo>
                      <a:lnTo>
                        <a:pt x="135" y="31"/>
                      </a:lnTo>
                      <a:lnTo>
                        <a:pt x="139" y="34"/>
                      </a:lnTo>
                      <a:lnTo>
                        <a:pt x="143" y="34"/>
                      </a:lnTo>
                      <a:lnTo>
                        <a:pt x="147" y="36"/>
                      </a:lnTo>
                      <a:lnTo>
                        <a:pt x="153" y="38"/>
                      </a:lnTo>
                      <a:lnTo>
                        <a:pt x="156" y="40"/>
                      </a:lnTo>
                      <a:lnTo>
                        <a:pt x="162" y="40"/>
                      </a:lnTo>
                    </a:path>
                  </a:pathLst>
                </a:custGeom>
                <a:noFill/>
                <a:ln w="25400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1063" name="Line 18"/>
                <p:cNvSpPr>
                  <a:spLocks noChangeShapeType="1"/>
                </p:cNvSpPr>
                <p:nvPr/>
              </p:nvSpPr>
              <p:spPr bwMode="auto">
                <a:xfrm>
                  <a:off x="552" y="3760"/>
                  <a:ext cx="16" cy="3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71019" name="Group 19"/>
            <p:cNvGrpSpPr>
              <a:grpSpLocks/>
            </p:cNvGrpSpPr>
            <p:nvPr/>
          </p:nvGrpSpPr>
          <p:grpSpPr bwMode="auto">
            <a:xfrm>
              <a:off x="2783" y="1680"/>
              <a:ext cx="1441" cy="515"/>
              <a:chOff x="2927" y="1824"/>
              <a:chExt cx="1585" cy="515"/>
            </a:xfrm>
          </p:grpSpPr>
          <p:sp>
            <p:nvSpPr>
              <p:cNvPr id="171040" name="Line 20"/>
              <p:cNvSpPr>
                <a:spLocks noChangeShapeType="1"/>
              </p:cNvSpPr>
              <p:nvPr/>
            </p:nvSpPr>
            <p:spPr bwMode="auto">
              <a:xfrm flipV="1">
                <a:off x="3455" y="2111"/>
                <a:ext cx="639" cy="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171041" name="Group 21"/>
              <p:cNvGrpSpPr>
                <a:grpSpLocks/>
              </p:cNvGrpSpPr>
              <p:nvPr/>
            </p:nvGrpSpPr>
            <p:grpSpPr bwMode="auto">
              <a:xfrm>
                <a:off x="2927" y="1824"/>
                <a:ext cx="538" cy="515"/>
                <a:chOff x="1776" y="3504"/>
                <a:chExt cx="538" cy="515"/>
              </a:xfrm>
            </p:grpSpPr>
            <p:sp>
              <p:nvSpPr>
                <p:cNvPr id="171044" name="Arc 22"/>
                <p:cNvSpPr>
                  <a:spLocks/>
                </p:cNvSpPr>
                <p:nvPr/>
              </p:nvSpPr>
              <p:spPr bwMode="auto">
                <a:xfrm>
                  <a:off x="1776" y="3719"/>
                  <a:ext cx="171" cy="72"/>
                </a:xfrm>
                <a:custGeom>
                  <a:avLst/>
                  <a:gdLst>
                    <a:gd name="T0" fmla="*/ 0 w 43198"/>
                    <a:gd name="T1" fmla="*/ 0 h 21600"/>
                    <a:gd name="T2" fmla="*/ 0 w 43198"/>
                    <a:gd name="T3" fmla="*/ 0 h 21600"/>
                    <a:gd name="T4" fmla="*/ 0 w 4319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198"/>
                    <a:gd name="T10" fmla="*/ 0 h 21600"/>
                    <a:gd name="T11" fmla="*/ 43198 w 4319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98" h="21600" fill="none" extrusionOk="0">
                      <a:moveTo>
                        <a:pt x="0" y="21302"/>
                      </a:moveTo>
                      <a:cubicBezTo>
                        <a:pt x="163" y="9489"/>
                        <a:pt x="9784" y="-1"/>
                        <a:pt x="21598" y="0"/>
                      </a:cubicBezTo>
                      <a:cubicBezTo>
                        <a:pt x="33527" y="0"/>
                        <a:pt x="43198" y="9670"/>
                        <a:pt x="43198" y="21600"/>
                      </a:cubicBezTo>
                    </a:path>
                    <a:path w="43198" h="21600" stroke="0" extrusionOk="0">
                      <a:moveTo>
                        <a:pt x="0" y="21302"/>
                      </a:moveTo>
                      <a:cubicBezTo>
                        <a:pt x="163" y="9489"/>
                        <a:pt x="9784" y="-1"/>
                        <a:pt x="21598" y="0"/>
                      </a:cubicBezTo>
                      <a:cubicBezTo>
                        <a:pt x="33527" y="0"/>
                        <a:pt x="43198" y="9670"/>
                        <a:pt x="43198" y="21600"/>
                      </a:cubicBezTo>
                      <a:lnTo>
                        <a:pt x="21598" y="21600"/>
                      </a:lnTo>
                      <a:lnTo>
                        <a:pt x="0" y="21302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1045" name="Line 23"/>
                <p:cNvSpPr>
                  <a:spLocks noChangeShapeType="1"/>
                </p:cNvSpPr>
                <p:nvPr/>
              </p:nvSpPr>
              <p:spPr bwMode="auto">
                <a:xfrm>
                  <a:off x="1943" y="3793"/>
                  <a:ext cx="29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grpSp>
              <p:nvGrpSpPr>
                <p:cNvPr id="171046" name="Group 24"/>
                <p:cNvGrpSpPr>
                  <a:grpSpLocks/>
                </p:cNvGrpSpPr>
                <p:nvPr/>
              </p:nvGrpSpPr>
              <p:grpSpPr bwMode="auto">
                <a:xfrm>
                  <a:off x="1975" y="3504"/>
                  <a:ext cx="93" cy="296"/>
                  <a:chOff x="3390" y="2312"/>
                  <a:chExt cx="93" cy="296"/>
                </a:xfrm>
              </p:grpSpPr>
              <p:sp>
                <p:nvSpPr>
                  <p:cNvPr id="171053" name="Line 2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90" y="2330"/>
                    <a:ext cx="62" cy="272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71054" name="Line 26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475" y="2318"/>
                    <a:ext cx="8" cy="29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71055" name="Freeform 27"/>
                  <p:cNvSpPr>
                    <a:spLocks/>
                  </p:cNvSpPr>
                  <p:nvPr/>
                </p:nvSpPr>
                <p:spPr bwMode="auto">
                  <a:xfrm>
                    <a:off x="3451" y="2312"/>
                    <a:ext cx="25" cy="23"/>
                  </a:xfrm>
                  <a:custGeom>
                    <a:avLst/>
                    <a:gdLst>
                      <a:gd name="T0" fmla="*/ 0 w 25"/>
                      <a:gd name="T1" fmla="*/ 22 h 23"/>
                      <a:gd name="T2" fmla="*/ 1 w 25"/>
                      <a:gd name="T3" fmla="*/ 15 h 23"/>
                      <a:gd name="T4" fmla="*/ 2 w 25"/>
                      <a:gd name="T5" fmla="*/ 9 h 23"/>
                      <a:gd name="T6" fmla="*/ 5 w 25"/>
                      <a:gd name="T7" fmla="*/ 2 h 23"/>
                      <a:gd name="T8" fmla="*/ 10 w 25"/>
                      <a:gd name="T9" fmla="*/ 0 h 23"/>
                      <a:gd name="T10" fmla="*/ 16 w 25"/>
                      <a:gd name="T11" fmla="*/ 1 h 23"/>
                      <a:gd name="T12" fmla="*/ 21 w 25"/>
                      <a:gd name="T13" fmla="*/ 3 h 23"/>
                      <a:gd name="T14" fmla="*/ 24 w 25"/>
                      <a:gd name="T15" fmla="*/ 11 h 23"/>
                      <a:gd name="T16" fmla="*/ 23 w 25"/>
                      <a:gd name="T17" fmla="*/ 16 h 23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5"/>
                      <a:gd name="T28" fmla="*/ 0 h 23"/>
                      <a:gd name="T29" fmla="*/ 25 w 25"/>
                      <a:gd name="T30" fmla="*/ 23 h 23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5" h="23">
                        <a:moveTo>
                          <a:pt x="0" y="22"/>
                        </a:moveTo>
                        <a:lnTo>
                          <a:pt x="1" y="15"/>
                        </a:lnTo>
                        <a:lnTo>
                          <a:pt x="2" y="9"/>
                        </a:lnTo>
                        <a:lnTo>
                          <a:pt x="5" y="2"/>
                        </a:lnTo>
                        <a:lnTo>
                          <a:pt x="10" y="0"/>
                        </a:lnTo>
                        <a:lnTo>
                          <a:pt x="16" y="1"/>
                        </a:lnTo>
                        <a:lnTo>
                          <a:pt x="21" y="3"/>
                        </a:lnTo>
                        <a:lnTo>
                          <a:pt x="24" y="11"/>
                        </a:lnTo>
                        <a:lnTo>
                          <a:pt x="23" y="16"/>
                        </a:lnTo>
                      </a:path>
                    </a:pathLst>
                  </a:custGeom>
                  <a:noFill/>
                  <a:ln w="12700" cap="rnd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171047" name="Group 28"/>
                <p:cNvGrpSpPr>
                  <a:grpSpLocks/>
                </p:cNvGrpSpPr>
                <p:nvPr/>
              </p:nvGrpSpPr>
              <p:grpSpPr bwMode="auto">
                <a:xfrm>
                  <a:off x="2069" y="3762"/>
                  <a:ext cx="64" cy="257"/>
                  <a:chOff x="3484" y="2570"/>
                  <a:chExt cx="64" cy="257"/>
                </a:xfrm>
              </p:grpSpPr>
              <p:sp>
                <p:nvSpPr>
                  <p:cNvPr id="171050" name="Line 2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99" y="2570"/>
                    <a:ext cx="49" cy="25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71051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3484" y="2602"/>
                    <a:ext cx="4" cy="21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71052" name="Freeform 31"/>
                  <p:cNvSpPr>
                    <a:spLocks/>
                  </p:cNvSpPr>
                  <p:nvPr/>
                </p:nvSpPr>
                <p:spPr bwMode="auto">
                  <a:xfrm>
                    <a:off x="3487" y="2809"/>
                    <a:ext cx="17" cy="18"/>
                  </a:xfrm>
                  <a:custGeom>
                    <a:avLst/>
                    <a:gdLst>
                      <a:gd name="T0" fmla="*/ 16 w 17"/>
                      <a:gd name="T1" fmla="*/ 0 h 18"/>
                      <a:gd name="T2" fmla="*/ 14 w 17"/>
                      <a:gd name="T3" fmla="*/ 5 h 18"/>
                      <a:gd name="T4" fmla="*/ 13 w 17"/>
                      <a:gd name="T5" fmla="*/ 10 h 18"/>
                      <a:gd name="T6" fmla="*/ 11 w 17"/>
                      <a:gd name="T7" fmla="*/ 15 h 18"/>
                      <a:gd name="T8" fmla="*/ 8 w 17"/>
                      <a:gd name="T9" fmla="*/ 17 h 18"/>
                      <a:gd name="T10" fmla="*/ 4 w 17"/>
                      <a:gd name="T11" fmla="*/ 17 h 18"/>
                      <a:gd name="T12" fmla="*/ 2 w 17"/>
                      <a:gd name="T13" fmla="*/ 15 h 18"/>
                      <a:gd name="T14" fmla="*/ 0 w 17"/>
                      <a:gd name="T15" fmla="*/ 9 h 18"/>
                      <a:gd name="T16" fmla="*/ 1 w 17"/>
                      <a:gd name="T17" fmla="*/ 5 h 1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7"/>
                      <a:gd name="T28" fmla="*/ 0 h 18"/>
                      <a:gd name="T29" fmla="*/ 17 w 17"/>
                      <a:gd name="T30" fmla="*/ 18 h 1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7" h="18">
                        <a:moveTo>
                          <a:pt x="16" y="0"/>
                        </a:moveTo>
                        <a:lnTo>
                          <a:pt x="14" y="5"/>
                        </a:lnTo>
                        <a:lnTo>
                          <a:pt x="13" y="10"/>
                        </a:lnTo>
                        <a:lnTo>
                          <a:pt x="11" y="15"/>
                        </a:lnTo>
                        <a:lnTo>
                          <a:pt x="8" y="17"/>
                        </a:lnTo>
                        <a:lnTo>
                          <a:pt x="4" y="17"/>
                        </a:lnTo>
                        <a:lnTo>
                          <a:pt x="2" y="15"/>
                        </a:lnTo>
                        <a:lnTo>
                          <a:pt x="0" y="9"/>
                        </a:lnTo>
                        <a:lnTo>
                          <a:pt x="1" y="5"/>
                        </a:lnTo>
                      </a:path>
                    </a:pathLst>
                  </a:custGeom>
                  <a:noFill/>
                  <a:ln w="12700" cap="rnd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71048" name="Freeform 32"/>
                <p:cNvSpPr>
                  <a:spLocks/>
                </p:cNvSpPr>
                <p:nvPr/>
              </p:nvSpPr>
              <p:spPr bwMode="auto">
                <a:xfrm>
                  <a:off x="2151" y="3749"/>
                  <a:ext cx="163" cy="43"/>
                </a:xfrm>
                <a:custGeom>
                  <a:avLst/>
                  <a:gdLst>
                    <a:gd name="T0" fmla="*/ 0 w 163"/>
                    <a:gd name="T1" fmla="*/ 42 h 43"/>
                    <a:gd name="T2" fmla="*/ 5 w 163"/>
                    <a:gd name="T3" fmla="*/ 42 h 43"/>
                    <a:gd name="T4" fmla="*/ 10 w 163"/>
                    <a:gd name="T5" fmla="*/ 42 h 43"/>
                    <a:gd name="T6" fmla="*/ 16 w 163"/>
                    <a:gd name="T7" fmla="*/ 42 h 43"/>
                    <a:gd name="T8" fmla="*/ 21 w 163"/>
                    <a:gd name="T9" fmla="*/ 42 h 43"/>
                    <a:gd name="T10" fmla="*/ 26 w 163"/>
                    <a:gd name="T11" fmla="*/ 42 h 43"/>
                    <a:gd name="T12" fmla="*/ 29 w 163"/>
                    <a:gd name="T13" fmla="*/ 42 h 43"/>
                    <a:gd name="T14" fmla="*/ 35 w 163"/>
                    <a:gd name="T15" fmla="*/ 38 h 43"/>
                    <a:gd name="T16" fmla="*/ 40 w 163"/>
                    <a:gd name="T17" fmla="*/ 34 h 43"/>
                    <a:gd name="T18" fmla="*/ 42 w 163"/>
                    <a:gd name="T19" fmla="*/ 29 h 43"/>
                    <a:gd name="T20" fmla="*/ 47 w 163"/>
                    <a:gd name="T21" fmla="*/ 25 h 43"/>
                    <a:gd name="T22" fmla="*/ 50 w 163"/>
                    <a:gd name="T23" fmla="*/ 23 h 43"/>
                    <a:gd name="T24" fmla="*/ 57 w 163"/>
                    <a:gd name="T25" fmla="*/ 13 h 43"/>
                    <a:gd name="T26" fmla="*/ 61 w 163"/>
                    <a:gd name="T27" fmla="*/ 10 h 43"/>
                    <a:gd name="T28" fmla="*/ 64 w 163"/>
                    <a:gd name="T29" fmla="*/ 10 h 43"/>
                    <a:gd name="T30" fmla="*/ 69 w 163"/>
                    <a:gd name="T31" fmla="*/ 4 h 43"/>
                    <a:gd name="T32" fmla="*/ 72 w 163"/>
                    <a:gd name="T33" fmla="*/ 4 h 43"/>
                    <a:gd name="T34" fmla="*/ 78 w 163"/>
                    <a:gd name="T35" fmla="*/ 0 h 43"/>
                    <a:gd name="T36" fmla="*/ 82 w 163"/>
                    <a:gd name="T37" fmla="*/ 0 h 43"/>
                    <a:gd name="T38" fmla="*/ 87 w 163"/>
                    <a:gd name="T39" fmla="*/ 0 h 43"/>
                    <a:gd name="T40" fmla="*/ 92 w 163"/>
                    <a:gd name="T41" fmla="*/ 0 h 43"/>
                    <a:gd name="T42" fmla="*/ 96 w 163"/>
                    <a:gd name="T43" fmla="*/ 0 h 43"/>
                    <a:gd name="T44" fmla="*/ 101 w 163"/>
                    <a:gd name="T45" fmla="*/ 0 h 43"/>
                    <a:gd name="T46" fmla="*/ 105 w 163"/>
                    <a:gd name="T47" fmla="*/ 2 h 43"/>
                    <a:gd name="T48" fmla="*/ 110 w 163"/>
                    <a:gd name="T49" fmla="*/ 6 h 43"/>
                    <a:gd name="T50" fmla="*/ 113 w 163"/>
                    <a:gd name="T51" fmla="*/ 10 h 43"/>
                    <a:gd name="T52" fmla="*/ 118 w 163"/>
                    <a:gd name="T53" fmla="*/ 13 h 43"/>
                    <a:gd name="T54" fmla="*/ 122 w 163"/>
                    <a:gd name="T55" fmla="*/ 19 h 43"/>
                    <a:gd name="T56" fmla="*/ 128 w 163"/>
                    <a:gd name="T57" fmla="*/ 25 h 43"/>
                    <a:gd name="T58" fmla="*/ 132 w 163"/>
                    <a:gd name="T59" fmla="*/ 29 h 43"/>
                    <a:gd name="T60" fmla="*/ 135 w 163"/>
                    <a:gd name="T61" fmla="*/ 31 h 43"/>
                    <a:gd name="T62" fmla="*/ 139 w 163"/>
                    <a:gd name="T63" fmla="*/ 34 h 43"/>
                    <a:gd name="T64" fmla="*/ 143 w 163"/>
                    <a:gd name="T65" fmla="*/ 34 h 43"/>
                    <a:gd name="T66" fmla="*/ 147 w 163"/>
                    <a:gd name="T67" fmla="*/ 36 h 43"/>
                    <a:gd name="T68" fmla="*/ 153 w 163"/>
                    <a:gd name="T69" fmla="*/ 38 h 43"/>
                    <a:gd name="T70" fmla="*/ 156 w 163"/>
                    <a:gd name="T71" fmla="*/ 40 h 43"/>
                    <a:gd name="T72" fmla="*/ 162 w 163"/>
                    <a:gd name="T73" fmla="*/ 40 h 43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63"/>
                    <a:gd name="T112" fmla="*/ 0 h 43"/>
                    <a:gd name="T113" fmla="*/ 163 w 163"/>
                    <a:gd name="T114" fmla="*/ 43 h 43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63" h="43">
                      <a:moveTo>
                        <a:pt x="0" y="42"/>
                      </a:moveTo>
                      <a:lnTo>
                        <a:pt x="5" y="42"/>
                      </a:lnTo>
                      <a:lnTo>
                        <a:pt x="10" y="42"/>
                      </a:lnTo>
                      <a:lnTo>
                        <a:pt x="16" y="42"/>
                      </a:lnTo>
                      <a:lnTo>
                        <a:pt x="21" y="42"/>
                      </a:lnTo>
                      <a:lnTo>
                        <a:pt x="26" y="42"/>
                      </a:lnTo>
                      <a:lnTo>
                        <a:pt x="29" y="42"/>
                      </a:lnTo>
                      <a:lnTo>
                        <a:pt x="35" y="38"/>
                      </a:lnTo>
                      <a:lnTo>
                        <a:pt x="40" y="34"/>
                      </a:lnTo>
                      <a:lnTo>
                        <a:pt x="42" y="29"/>
                      </a:lnTo>
                      <a:lnTo>
                        <a:pt x="47" y="25"/>
                      </a:lnTo>
                      <a:lnTo>
                        <a:pt x="50" y="23"/>
                      </a:lnTo>
                      <a:lnTo>
                        <a:pt x="57" y="13"/>
                      </a:lnTo>
                      <a:lnTo>
                        <a:pt x="61" y="10"/>
                      </a:lnTo>
                      <a:lnTo>
                        <a:pt x="64" y="10"/>
                      </a:lnTo>
                      <a:lnTo>
                        <a:pt x="69" y="4"/>
                      </a:lnTo>
                      <a:lnTo>
                        <a:pt x="72" y="4"/>
                      </a:lnTo>
                      <a:lnTo>
                        <a:pt x="78" y="0"/>
                      </a:lnTo>
                      <a:lnTo>
                        <a:pt x="82" y="0"/>
                      </a:lnTo>
                      <a:lnTo>
                        <a:pt x="87" y="0"/>
                      </a:lnTo>
                      <a:lnTo>
                        <a:pt x="92" y="0"/>
                      </a:lnTo>
                      <a:lnTo>
                        <a:pt x="96" y="0"/>
                      </a:lnTo>
                      <a:lnTo>
                        <a:pt x="101" y="0"/>
                      </a:lnTo>
                      <a:lnTo>
                        <a:pt x="105" y="2"/>
                      </a:lnTo>
                      <a:lnTo>
                        <a:pt x="110" y="6"/>
                      </a:lnTo>
                      <a:lnTo>
                        <a:pt x="113" y="10"/>
                      </a:lnTo>
                      <a:lnTo>
                        <a:pt x="118" y="13"/>
                      </a:lnTo>
                      <a:lnTo>
                        <a:pt x="122" y="19"/>
                      </a:lnTo>
                      <a:lnTo>
                        <a:pt x="128" y="25"/>
                      </a:lnTo>
                      <a:lnTo>
                        <a:pt x="132" y="29"/>
                      </a:lnTo>
                      <a:lnTo>
                        <a:pt x="135" y="31"/>
                      </a:lnTo>
                      <a:lnTo>
                        <a:pt x="139" y="34"/>
                      </a:lnTo>
                      <a:lnTo>
                        <a:pt x="143" y="34"/>
                      </a:lnTo>
                      <a:lnTo>
                        <a:pt x="147" y="36"/>
                      </a:lnTo>
                      <a:lnTo>
                        <a:pt x="153" y="38"/>
                      </a:lnTo>
                      <a:lnTo>
                        <a:pt x="156" y="40"/>
                      </a:lnTo>
                      <a:lnTo>
                        <a:pt x="162" y="40"/>
                      </a:lnTo>
                    </a:path>
                  </a:pathLst>
                </a:custGeom>
                <a:noFill/>
                <a:ln w="25400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1049" name="Line 33"/>
                <p:cNvSpPr>
                  <a:spLocks noChangeShapeType="1"/>
                </p:cNvSpPr>
                <p:nvPr/>
              </p:nvSpPr>
              <p:spPr bwMode="auto">
                <a:xfrm>
                  <a:off x="2135" y="3760"/>
                  <a:ext cx="16" cy="3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171042" name="Line 34"/>
              <p:cNvSpPr>
                <a:spLocks noChangeShapeType="1"/>
              </p:cNvSpPr>
              <p:nvPr/>
            </p:nvSpPr>
            <p:spPr bwMode="auto">
              <a:xfrm>
                <a:off x="4080" y="2111"/>
                <a:ext cx="24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043" name="Line 35"/>
              <p:cNvSpPr>
                <a:spLocks noChangeShapeType="1"/>
              </p:cNvSpPr>
              <p:nvPr/>
            </p:nvSpPr>
            <p:spPr bwMode="auto">
              <a:xfrm>
                <a:off x="4320" y="2112"/>
                <a:ext cx="19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71020" name="Group 36"/>
            <p:cNvGrpSpPr>
              <a:grpSpLocks/>
            </p:cNvGrpSpPr>
            <p:nvPr/>
          </p:nvGrpSpPr>
          <p:grpSpPr bwMode="auto">
            <a:xfrm>
              <a:off x="1200" y="1680"/>
              <a:ext cx="1534" cy="194"/>
              <a:chOff x="1344" y="1824"/>
              <a:chExt cx="1534" cy="194"/>
            </a:xfrm>
          </p:grpSpPr>
          <p:grpSp>
            <p:nvGrpSpPr>
              <p:cNvPr id="171033" name="Group 37"/>
              <p:cNvGrpSpPr>
                <a:grpSpLocks/>
              </p:cNvGrpSpPr>
              <p:nvPr/>
            </p:nvGrpSpPr>
            <p:grpSpPr bwMode="auto">
              <a:xfrm>
                <a:off x="1344" y="1824"/>
                <a:ext cx="1534" cy="123"/>
                <a:chOff x="940" y="1918"/>
                <a:chExt cx="1534" cy="123"/>
              </a:xfrm>
            </p:grpSpPr>
            <p:sp>
              <p:nvSpPr>
                <p:cNvPr id="171038" name="Line 38"/>
                <p:cNvSpPr>
                  <a:spLocks noChangeShapeType="1"/>
                </p:cNvSpPr>
                <p:nvPr/>
              </p:nvSpPr>
              <p:spPr bwMode="auto">
                <a:xfrm>
                  <a:off x="940" y="1968"/>
                  <a:ext cx="1508" cy="0"/>
                </a:xfrm>
                <a:prstGeom prst="line">
                  <a:avLst/>
                </a:prstGeom>
                <a:noFill/>
                <a:ln w="28575">
                  <a:solidFill>
                    <a:srgbClr val="E352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1039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2446" y="1918"/>
                  <a:ext cx="28" cy="123"/>
                </a:xfrm>
                <a:prstGeom prst="line">
                  <a:avLst/>
                </a:prstGeom>
                <a:noFill/>
                <a:ln w="9525">
                  <a:solidFill>
                    <a:srgbClr val="E352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171034" name="Group 40"/>
              <p:cNvGrpSpPr>
                <a:grpSpLocks/>
              </p:cNvGrpSpPr>
              <p:nvPr/>
            </p:nvGrpSpPr>
            <p:grpSpPr bwMode="auto">
              <a:xfrm>
                <a:off x="1344" y="1920"/>
                <a:ext cx="191" cy="98"/>
                <a:chOff x="1344" y="2062"/>
                <a:chExt cx="287" cy="98"/>
              </a:xfrm>
            </p:grpSpPr>
            <p:sp>
              <p:nvSpPr>
                <p:cNvPr id="171035" name="Line 41"/>
                <p:cNvSpPr>
                  <a:spLocks noChangeShapeType="1"/>
                </p:cNvSpPr>
                <p:nvPr/>
              </p:nvSpPr>
              <p:spPr bwMode="auto">
                <a:xfrm>
                  <a:off x="1344" y="2112"/>
                  <a:ext cx="240" cy="0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1036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1557" y="2064"/>
                  <a:ext cx="48" cy="96"/>
                </a:xfrm>
                <a:prstGeom prst="line">
                  <a:avLst/>
                </a:prstGeom>
                <a:noFill/>
                <a:ln w="19050">
                  <a:solidFill>
                    <a:srgbClr val="E352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1037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1583" y="2062"/>
                  <a:ext cx="48" cy="96"/>
                </a:xfrm>
                <a:prstGeom prst="line">
                  <a:avLst/>
                </a:prstGeom>
                <a:noFill/>
                <a:ln w="19050">
                  <a:solidFill>
                    <a:srgbClr val="E352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71021" name="Group 44"/>
            <p:cNvGrpSpPr>
              <a:grpSpLocks/>
            </p:cNvGrpSpPr>
            <p:nvPr/>
          </p:nvGrpSpPr>
          <p:grpSpPr bwMode="auto">
            <a:xfrm>
              <a:off x="2735" y="1680"/>
              <a:ext cx="1535" cy="194"/>
              <a:chOff x="1343" y="1824"/>
              <a:chExt cx="1535" cy="194"/>
            </a:xfrm>
          </p:grpSpPr>
          <p:grpSp>
            <p:nvGrpSpPr>
              <p:cNvPr id="171026" name="Group 45"/>
              <p:cNvGrpSpPr>
                <a:grpSpLocks/>
              </p:cNvGrpSpPr>
              <p:nvPr/>
            </p:nvGrpSpPr>
            <p:grpSpPr bwMode="auto">
              <a:xfrm>
                <a:off x="1344" y="1824"/>
                <a:ext cx="1534" cy="123"/>
                <a:chOff x="940" y="1918"/>
                <a:chExt cx="1534" cy="123"/>
              </a:xfrm>
            </p:grpSpPr>
            <p:sp>
              <p:nvSpPr>
                <p:cNvPr id="171031" name="Line 46"/>
                <p:cNvSpPr>
                  <a:spLocks noChangeShapeType="1"/>
                </p:cNvSpPr>
                <p:nvPr/>
              </p:nvSpPr>
              <p:spPr bwMode="auto">
                <a:xfrm>
                  <a:off x="940" y="1968"/>
                  <a:ext cx="1508" cy="0"/>
                </a:xfrm>
                <a:prstGeom prst="line">
                  <a:avLst/>
                </a:prstGeom>
                <a:noFill/>
                <a:ln w="28575">
                  <a:solidFill>
                    <a:srgbClr val="E352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1032" name="Line 47"/>
                <p:cNvSpPr>
                  <a:spLocks noChangeShapeType="1"/>
                </p:cNvSpPr>
                <p:nvPr/>
              </p:nvSpPr>
              <p:spPr bwMode="auto">
                <a:xfrm flipH="1">
                  <a:off x="2446" y="1918"/>
                  <a:ext cx="28" cy="12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171027" name="Group 48"/>
              <p:cNvGrpSpPr>
                <a:grpSpLocks/>
              </p:cNvGrpSpPr>
              <p:nvPr/>
            </p:nvGrpSpPr>
            <p:grpSpPr bwMode="auto">
              <a:xfrm>
                <a:off x="1343" y="1920"/>
                <a:ext cx="194" cy="98"/>
                <a:chOff x="1344" y="2062"/>
                <a:chExt cx="292" cy="98"/>
              </a:xfrm>
            </p:grpSpPr>
            <p:sp>
              <p:nvSpPr>
                <p:cNvPr id="171028" name="Line 49"/>
                <p:cNvSpPr>
                  <a:spLocks noChangeShapeType="1"/>
                </p:cNvSpPr>
                <p:nvPr/>
              </p:nvSpPr>
              <p:spPr bwMode="auto">
                <a:xfrm>
                  <a:off x="1344" y="2112"/>
                  <a:ext cx="240" cy="0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1029" name="Line 50"/>
                <p:cNvSpPr>
                  <a:spLocks noChangeShapeType="1"/>
                </p:cNvSpPr>
                <p:nvPr/>
              </p:nvSpPr>
              <p:spPr bwMode="auto">
                <a:xfrm flipH="1">
                  <a:off x="1557" y="2064"/>
                  <a:ext cx="48" cy="96"/>
                </a:xfrm>
                <a:prstGeom prst="line">
                  <a:avLst/>
                </a:prstGeom>
                <a:noFill/>
                <a:ln w="19050">
                  <a:solidFill>
                    <a:srgbClr val="E352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1030" name="Line 51"/>
                <p:cNvSpPr>
                  <a:spLocks noChangeShapeType="1"/>
                </p:cNvSpPr>
                <p:nvPr/>
              </p:nvSpPr>
              <p:spPr bwMode="auto">
                <a:xfrm flipH="1">
                  <a:off x="1588" y="2062"/>
                  <a:ext cx="48" cy="96"/>
                </a:xfrm>
                <a:prstGeom prst="line">
                  <a:avLst/>
                </a:prstGeom>
                <a:noFill/>
                <a:ln w="19050">
                  <a:solidFill>
                    <a:srgbClr val="E352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171022" name="Text Box 52"/>
            <p:cNvSpPr txBox="1">
              <a:spLocks noChangeArrowheads="1"/>
            </p:cNvSpPr>
            <p:nvPr/>
          </p:nvSpPr>
          <p:spPr bwMode="auto">
            <a:xfrm>
              <a:off x="1057" y="1968"/>
              <a:ext cx="21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9pPr>
            </a:lstStyle>
            <a:p>
              <a:pPr eaLnBrk="1" hangingPunct="1"/>
              <a:r>
                <a:rPr lang="en-US" altLang="en-US" b="0" dirty="0">
                  <a:solidFill>
                    <a:srgbClr val="B0008E"/>
                  </a:solidFill>
                  <a:latin typeface="+mn-lt"/>
                </a:rPr>
                <a:t>A</a:t>
              </a:r>
            </a:p>
            <a:p>
              <a:pPr eaLnBrk="1" hangingPunct="1"/>
              <a:r>
                <a:rPr lang="en-US" altLang="en-US" b="0" dirty="0">
                  <a:solidFill>
                    <a:srgbClr val="B0008E"/>
                  </a:solidFill>
                  <a:latin typeface="+mn-lt"/>
                </a:rPr>
                <a:t>S</a:t>
              </a:r>
            </a:p>
          </p:txBody>
        </p:sp>
        <p:sp>
          <p:nvSpPr>
            <p:cNvPr id="171023" name="Text Box 53"/>
            <p:cNvSpPr txBox="1">
              <a:spLocks noChangeArrowheads="1"/>
            </p:cNvSpPr>
            <p:nvPr/>
          </p:nvSpPr>
          <p:spPr bwMode="auto">
            <a:xfrm>
              <a:off x="2658" y="1968"/>
              <a:ext cx="21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9pPr>
            </a:lstStyle>
            <a:p>
              <a:pPr eaLnBrk="1" hangingPunct="1"/>
              <a:r>
                <a:rPr lang="en-US" altLang="en-US" b="0" dirty="0">
                  <a:solidFill>
                    <a:srgbClr val="B0008E"/>
                  </a:solidFill>
                  <a:latin typeface="+mn-lt"/>
                </a:rPr>
                <a:t>A</a:t>
              </a:r>
            </a:p>
            <a:p>
              <a:pPr eaLnBrk="1" hangingPunct="1"/>
              <a:r>
                <a:rPr lang="en-US" altLang="en-US" b="0" dirty="0">
                  <a:solidFill>
                    <a:srgbClr val="B0008E"/>
                  </a:solidFill>
                  <a:latin typeface="+mn-lt"/>
                </a:rPr>
                <a:t>S</a:t>
              </a:r>
            </a:p>
          </p:txBody>
        </p:sp>
        <p:sp>
          <p:nvSpPr>
            <p:cNvPr id="171024" name="Text Box 54"/>
            <p:cNvSpPr txBox="1">
              <a:spLocks noChangeArrowheads="1"/>
            </p:cNvSpPr>
            <p:nvPr/>
          </p:nvSpPr>
          <p:spPr bwMode="auto">
            <a:xfrm>
              <a:off x="1285" y="1968"/>
              <a:ext cx="21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9pPr>
            </a:lstStyle>
            <a:p>
              <a:pPr eaLnBrk="1" hangingPunct="1"/>
              <a:r>
                <a:rPr lang="en-US" altLang="en-US" b="0" dirty="0">
                  <a:solidFill>
                    <a:srgbClr val="B0008E"/>
                  </a:solidFill>
                  <a:latin typeface="+mn-lt"/>
                </a:rPr>
                <a:t>V</a:t>
              </a:r>
            </a:p>
            <a:p>
              <a:pPr eaLnBrk="1" hangingPunct="1"/>
              <a:r>
                <a:rPr lang="en-US" altLang="en-US" b="0" dirty="0">
                  <a:solidFill>
                    <a:srgbClr val="B0008E"/>
                  </a:solidFill>
                  <a:latin typeface="+mn-lt"/>
                </a:rPr>
                <a:t>S</a:t>
              </a:r>
            </a:p>
          </p:txBody>
        </p:sp>
        <p:sp>
          <p:nvSpPr>
            <p:cNvPr id="171025" name="Text Box 55"/>
            <p:cNvSpPr txBox="1">
              <a:spLocks noChangeArrowheads="1"/>
            </p:cNvSpPr>
            <p:nvPr/>
          </p:nvSpPr>
          <p:spPr bwMode="auto">
            <a:xfrm>
              <a:off x="2860" y="1968"/>
              <a:ext cx="21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ヒラギノ角ゴ Pro W3" pitchFamily="80" charset="-128"/>
                </a:defRPr>
              </a:lvl9pPr>
            </a:lstStyle>
            <a:p>
              <a:pPr eaLnBrk="1" hangingPunct="1"/>
              <a:r>
                <a:rPr lang="en-US" altLang="en-US" b="0" dirty="0">
                  <a:solidFill>
                    <a:srgbClr val="B0008E"/>
                  </a:solidFill>
                  <a:latin typeface="+mn-lt"/>
                </a:rPr>
                <a:t>V</a:t>
              </a:r>
            </a:p>
            <a:p>
              <a:pPr eaLnBrk="1" hangingPunct="1"/>
              <a:r>
                <a:rPr lang="en-US" altLang="en-US" b="0" dirty="0">
                  <a:solidFill>
                    <a:srgbClr val="B0008E"/>
                  </a:solidFill>
                  <a:latin typeface="+mn-lt"/>
                </a:rPr>
                <a:t>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78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ko-KR" dirty="0"/>
              <a:t>case </a:t>
            </a:r>
            <a:endParaRPr lang="ko-KR" altLang="en-US" dirty="0"/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0" y="332656"/>
            <a:ext cx="5688632" cy="600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80566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ko-KR" dirty="0"/>
              <a:t>Programming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ko-KR" dirty="0"/>
              <a:t>Battery status : Volt 2.78, longevity 10 years</a:t>
            </a:r>
          </a:p>
          <a:p>
            <a:endParaRPr lang="en-US" altLang="ko-KR" dirty="0"/>
          </a:p>
          <a:p>
            <a:r>
              <a:rPr lang="en-US" altLang="ko-KR" dirty="0"/>
              <a:t>Pacing threshold : RV 0.5</a:t>
            </a:r>
          </a:p>
          <a:p>
            <a:r>
              <a:rPr lang="en-US" altLang="ko-KR" dirty="0"/>
              <a:t>Sensing threshold : A 0.8, V N/A</a:t>
            </a:r>
          </a:p>
          <a:p>
            <a:r>
              <a:rPr lang="en-US" altLang="ko-KR" dirty="0" err="1"/>
              <a:t>Impedence</a:t>
            </a:r>
            <a:r>
              <a:rPr lang="en-US" altLang="ko-KR" dirty="0"/>
              <a:t> : 838</a:t>
            </a:r>
          </a:p>
          <a:p>
            <a:endParaRPr lang="en-US" altLang="ko-KR" dirty="0"/>
          </a:p>
          <a:p>
            <a:r>
              <a:rPr lang="en-US" altLang="ko-KR" dirty="0"/>
              <a:t>Setting </a:t>
            </a:r>
          </a:p>
          <a:p>
            <a:pPr lvl="1"/>
            <a:r>
              <a:rPr lang="en-US" altLang="ko-KR" dirty="0"/>
              <a:t>Rate : lower/upper 60/130</a:t>
            </a:r>
          </a:p>
          <a:p>
            <a:pPr lvl="1"/>
            <a:r>
              <a:rPr lang="en-US" altLang="ko-KR" dirty="0"/>
              <a:t>A sensitivity : 0.25</a:t>
            </a:r>
          </a:p>
          <a:p>
            <a:pPr lvl="1"/>
            <a:r>
              <a:rPr lang="en-US" altLang="ko-KR" dirty="0"/>
              <a:t>RV : amplitude 2.0, pulse width 0.4, sensitivity 2.0, polarity bipolar</a:t>
            </a:r>
          </a:p>
          <a:p>
            <a:pPr lvl="1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630702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88640"/>
            <a:ext cx="8088618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1540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253955"/>
            <a:ext cx="8064896" cy="642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8184232" y="548680"/>
            <a:ext cx="2088232" cy="28083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1992762" y="3468554"/>
            <a:ext cx="4535286" cy="32145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41913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조정해야 할 인자는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1) A sensitivity</a:t>
            </a:r>
          </a:p>
          <a:p>
            <a:r>
              <a:rPr lang="en-US" altLang="ko-KR" dirty="0"/>
              <a:t>2) V sensitivity</a:t>
            </a:r>
          </a:p>
          <a:p>
            <a:r>
              <a:rPr lang="en-US" altLang="ko-KR" dirty="0"/>
              <a:t>3) lower rate</a:t>
            </a:r>
          </a:p>
          <a:p>
            <a:r>
              <a:rPr lang="en-US" altLang="ko-KR" dirty="0"/>
              <a:t>4) lead </a:t>
            </a:r>
            <a:r>
              <a:rPr lang="ko-KR" altLang="en-US" dirty="0"/>
              <a:t>교체</a:t>
            </a:r>
            <a:endParaRPr lang="en-US" altLang="ko-KR" dirty="0"/>
          </a:p>
          <a:p>
            <a:r>
              <a:rPr lang="en-US" altLang="ko-KR" dirty="0"/>
              <a:t>5) </a:t>
            </a:r>
            <a:r>
              <a:rPr lang="ko-KR" altLang="en-US" dirty="0"/>
              <a:t>관찰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348208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제목 1"/>
          <p:cNvSpPr>
            <a:spLocks noGrp="1"/>
          </p:cNvSpPr>
          <p:nvPr>
            <p:ph type="title"/>
          </p:nvPr>
        </p:nvSpPr>
        <p:spPr bwMode="auto">
          <a:xfrm>
            <a:off x="1981200" y="490539"/>
            <a:ext cx="8229600" cy="993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ko-KR" altLang="en-US">
                <a:latin typeface="Arial" charset="0"/>
                <a:cs typeface="Arial" charset="0"/>
              </a:rPr>
              <a:t>심전도</a:t>
            </a:r>
          </a:p>
        </p:txBody>
      </p:sp>
      <p:sp>
        <p:nvSpPr>
          <p:cNvPr id="10243" name="내용 개체 틀 2"/>
          <p:cNvSpPr>
            <a:spLocks noGrp="1"/>
          </p:cNvSpPr>
          <p:nvPr>
            <p:ph idx="1"/>
          </p:nvPr>
        </p:nvSpPr>
        <p:spPr bwMode="auto">
          <a:xfrm>
            <a:off x="1981200" y="1628775"/>
            <a:ext cx="8229600" cy="4497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endParaRPr lang="ko-KR" altLang="en-US">
              <a:latin typeface="Arial" charset="0"/>
              <a:cs typeface="Arial" charset="0"/>
            </a:endParaRPr>
          </a:p>
        </p:txBody>
      </p:sp>
      <p:pic>
        <p:nvPicPr>
          <p:cNvPr id="10244" name="Picture 6" descr="cond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7" t="54713" r="16855" b="26160"/>
          <a:stretch>
            <a:fillRect/>
          </a:stretch>
        </p:blipFill>
        <p:spPr bwMode="auto">
          <a:xfrm>
            <a:off x="2135188" y="2349500"/>
            <a:ext cx="643255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7" descr="From Aaron Segal's ECG tutorial (http://ekg.drsegal.com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1" y="166688"/>
            <a:ext cx="4225925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모서리가 둥근 사각형 설명선 5"/>
          <p:cNvSpPr/>
          <p:nvPr/>
        </p:nvSpPr>
        <p:spPr bwMode="auto">
          <a:xfrm>
            <a:off x="2012950" y="2708276"/>
            <a:ext cx="1714500" cy="500063"/>
          </a:xfrm>
          <a:prstGeom prst="wedgeRoundRectCallout">
            <a:avLst>
              <a:gd name="adj1" fmla="val 39649"/>
              <a:gd name="adj2" fmla="val 200389"/>
              <a:gd name="adj3" fmla="val 16667"/>
            </a:avLst>
          </a:prstGeom>
          <a:noFill/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 algn="ctr">
              <a:defRPr/>
            </a:pPr>
            <a:r>
              <a:rPr lang="ko-KR" altLang="en-US" b="1" dirty="0">
                <a:solidFill>
                  <a:srgbClr val="FF0000"/>
                </a:solidFill>
                <a:latin typeface="+mn-ea"/>
              </a:rPr>
              <a:t>심방의 수축</a:t>
            </a:r>
          </a:p>
        </p:txBody>
      </p:sp>
      <p:sp>
        <p:nvSpPr>
          <p:cNvPr id="7" name="모서리가 둥근 사각형 설명선 6"/>
          <p:cNvSpPr/>
          <p:nvPr/>
        </p:nvSpPr>
        <p:spPr bwMode="auto">
          <a:xfrm>
            <a:off x="4130675" y="1284288"/>
            <a:ext cx="1714500" cy="500062"/>
          </a:xfrm>
          <a:prstGeom prst="wedgeRoundRectCallout">
            <a:avLst>
              <a:gd name="adj1" fmla="val 35852"/>
              <a:gd name="adj2" fmla="val 185271"/>
              <a:gd name="adj3" fmla="val 16667"/>
            </a:avLst>
          </a:prstGeom>
          <a:noFill/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 algn="ctr">
              <a:defRPr/>
            </a:pPr>
            <a:r>
              <a:rPr lang="ko-KR" altLang="en-US" b="1" dirty="0">
                <a:solidFill>
                  <a:srgbClr val="FF0000"/>
                </a:solidFill>
                <a:latin typeface="+mn-ea"/>
              </a:rPr>
              <a:t>심실의 수축</a:t>
            </a:r>
          </a:p>
        </p:txBody>
      </p:sp>
      <p:sp>
        <p:nvSpPr>
          <p:cNvPr id="8" name="모서리가 둥근 사각형 설명선 7"/>
          <p:cNvSpPr/>
          <p:nvPr/>
        </p:nvSpPr>
        <p:spPr bwMode="auto">
          <a:xfrm>
            <a:off x="7816850" y="3208338"/>
            <a:ext cx="1714500" cy="500062"/>
          </a:xfrm>
          <a:prstGeom prst="wedgeRoundRectCallout">
            <a:avLst>
              <a:gd name="adj1" fmla="val -72165"/>
              <a:gd name="adj2" fmla="val 115832"/>
              <a:gd name="adj3" fmla="val 16667"/>
            </a:avLst>
          </a:prstGeom>
          <a:noFill/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 algn="ctr">
              <a:defRPr/>
            </a:pPr>
            <a:r>
              <a:rPr lang="ko-KR" altLang="en-US" b="1" dirty="0">
                <a:solidFill>
                  <a:srgbClr val="FF0000"/>
                </a:solidFill>
                <a:latin typeface="+mn-ea"/>
              </a:rPr>
              <a:t>심실의 </a:t>
            </a:r>
            <a:r>
              <a:rPr lang="ko-KR" altLang="en-US" b="1" dirty="0" err="1">
                <a:solidFill>
                  <a:srgbClr val="FF0000"/>
                </a:solidFill>
                <a:latin typeface="+mn-ea"/>
              </a:rPr>
              <a:t>재분극</a:t>
            </a:r>
            <a:endParaRPr lang="ko-KR" altLang="en-US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046928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524000" y="2204864"/>
            <a:ext cx="9045575" cy="38877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제목 1"/>
          <p:cNvSpPr txBox="1"/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altLang="ko-KR"/>
              <a:t>Sensing failure induced VF</a:t>
            </a:r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7896200" y="2420888"/>
            <a:ext cx="216024" cy="144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>
                <a:solidFill>
                  <a:srgbClr val="FF0000"/>
                </a:solidFill>
              </a:rPr>
              <a:t>*</a:t>
            </a:r>
            <a:endParaRPr lang="ko-KR" altLang="en-US">
              <a:solidFill>
                <a:srgbClr val="FF0000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7648533" y="2636912"/>
            <a:ext cx="216024" cy="144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>
                <a:solidFill>
                  <a:srgbClr val="FF0000"/>
                </a:solidFill>
              </a:rPr>
              <a:t>*</a:t>
            </a:r>
            <a:endParaRPr lang="ko-KR" altLang="en-US">
              <a:solidFill>
                <a:srgbClr val="FF0000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071664" y="4221088"/>
            <a:ext cx="216024" cy="144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>
                <a:solidFill>
                  <a:srgbClr val="FF0000"/>
                </a:solidFill>
              </a:rPr>
              <a:t>*</a:t>
            </a:r>
            <a:endParaRPr lang="ko-KR" altLang="en-US">
              <a:solidFill>
                <a:srgbClr val="FF0000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791744" y="4208817"/>
            <a:ext cx="216024" cy="144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>
                <a:solidFill>
                  <a:srgbClr val="FF0000"/>
                </a:solidFill>
              </a:rPr>
              <a:t>*</a:t>
            </a:r>
            <a:endParaRPr lang="ko-KR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49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pre</a:t>
            </a:r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67"/>
          <a:stretch/>
        </p:blipFill>
        <p:spPr>
          <a:xfrm>
            <a:off x="1290914" y="1582506"/>
            <a:ext cx="9841193" cy="475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134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post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09"/>
          <a:stretch/>
        </p:blipFill>
        <p:spPr>
          <a:xfrm>
            <a:off x="1218486" y="1542048"/>
            <a:ext cx="9871698" cy="482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962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1" y="982328"/>
            <a:ext cx="6843713" cy="1562417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b="34393"/>
          <a:stretch/>
        </p:blipFill>
        <p:spPr>
          <a:xfrm>
            <a:off x="2152651" y="2595346"/>
            <a:ext cx="6843713" cy="321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444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84045" y="365125"/>
            <a:ext cx="3394720" cy="4525963"/>
          </a:xfrm>
        </p:spPr>
        <p:txBody>
          <a:bodyPr/>
          <a:lstStyle/>
          <a:p>
            <a:r>
              <a:rPr lang="en-US" altLang="ko-KR" dirty="0"/>
              <a:t>RV threshold : 1.0 -&gt; 1.75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072" y="869134"/>
            <a:ext cx="5404551" cy="561314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C71134E-161B-75BB-FDC7-3FE69C3C3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772" y="1607038"/>
            <a:ext cx="3957638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643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case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720" y="1600396"/>
            <a:ext cx="10113475" cy="505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42469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case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10515600" cy="4945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60406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Case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88" y="1452043"/>
            <a:ext cx="10545224" cy="49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63518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64" y="1027906"/>
            <a:ext cx="10790936" cy="416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88387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Single Lead ECG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rcRect t="44706" b="18167"/>
          <a:stretch/>
        </p:blipFill>
        <p:spPr>
          <a:xfrm>
            <a:off x="140115" y="2401367"/>
            <a:ext cx="11911769" cy="58966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rcRect t="8118" b="18167"/>
          <a:stretch/>
        </p:blipFill>
        <p:spPr>
          <a:xfrm>
            <a:off x="77312" y="4055888"/>
            <a:ext cx="11911769" cy="1170774"/>
          </a:xfrm>
          <a:prstGeom prst="rect">
            <a:avLst/>
          </a:prstGeom>
        </p:spPr>
      </p:pic>
      <p:cxnSp>
        <p:nvCxnSpPr>
          <p:cNvPr id="6" name="직선 화살표 연결선 5"/>
          <p:cNvCxnSpPr/>
          <p:nvPr/>
        </p:nvCxnSpPr>
        <p:spPr>
          <a:xfrm flipV="1">
            <a:off x="2085496" y="4263940"/>
            <a:ext cx="755411" cy="2418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화살표 연결선 6"/>
          <p:cNvCxnSpPr/>
          <p:nvPr/>
        </p:nvCxnSpPr>
        <p:spPr>
          <a:xfrm flipV="1">
            <a:off x="1339229" y="4263940"/>
            <a:ext cx="755411" cy="2418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화살표 연결선 7"/>
          <p:cNvCxnSpPr/>
          <p:nvPr/>
        </p:nvCxnSpPr>
        <p:spPr>
          <a:xfrm flipV="1">
            <a:off x="588390" y="4263940"/>
            <a:ext cx="755411" cy="2418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화살표 연결선 8"/>
          <p:cNvCxnSpPr/>
          <p:nvPr/>
        </p:nvCxnSpPr>
        <p:spPr>
          <a:xfrm flipV="1">
            <a:off x="2835397" y="4261522"/>
            <a:ext cx="755411" cy="2418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/>
          <p:cNvCxnSpPr/>
          <p:nvPr/>
        </p:nvCxnSpPr>
        <p:spPr>
          <a:xfrm flipH="1">
            <a:off x="5497293" y="4153510"/>
            <a:ext cx="54006" cy="2160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980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제목 1"/>
          <p:cNvSpPr>
            <a:spLocks noGrp="1"/>
          </p:cNvSpPr>
          <p:nvPr>
            <p:ph type="title"/>
          </p:nvPr>
        </p:nvSpPr>
        <p:spPr bwMode="auto">
          <a:xfrm>
            <a:off x="1981200" y="490539"/>
            <a:ext cx="8229600" cy="993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ko-KR">
                <a:latin typeface="Arial" charset="0"/>
                <a:cs typeface="Arial" charset="0"/>
              </a:rPr>
              <a:t>P &amp; QRS wave</a:t>
            </a:r>
            <a:endParaRPr lang="ko-KR" altLang="en-US">
              <a:latin typeface="Arial" charset="0"/>
              <a:cs typeface="Arial" charset="0"/>
            </a:endParaRPr>
          </a:p>
        </p:txBody>
      </p:sp>
      <p:sp>
        <p:nvSpPr>
          <p:cNvPr id="11267" name="내용 개체 틀 2"/>
          <p:cNvSpPr>
            <a:spLocks noGrp="1"/>
          </p:cNvSpPr>
          <p:nvPr>
            <p:ph idx="1"/>
          </p:nvPr>
        </p:nvSpPr>
        <p:spPr bwMode="auto">
          <a:xfrm>
            <a:off x="1981200" y="1628775"/>
            <a:ext cx="8229600" cy="4497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endParaRPr lang="ko-KR" altLang="en-US">
              <a:latin typeface="Arial" charset="0"/>
              <a:cs typeface="Arial" charset="0"/>
            </a:endParaRPr>
          </a:p>
        </p:txBody>
      </p:sp>
      <p:pic>
        <p:nvPicPr>
          <p:cNvPr id="11268" name="Picture 8" descr="파형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714" y="1628776"/>
            <a:ext cx="724217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09950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case</a:t>
            </a:r>
            <a:endParaRPr lang="ko-KR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26"/>
          <a:stretch/>
        </p:blipFill>
        <p:spPr bwMode="auto">
          <a:xfrm>
            <a:off x="469271" y="1593411"/>
            <a:ext cx="11084758" cy="5016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77722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2"/>
          <a:stretch/>
        </p:blipFill>
        <p:spPr bwMode="auto">
          <a:xfrm>
            <a:off x="48285" y="773294"/>
            <a:ext cx="11827576" cy="547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91044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2"/>
          <a:stretch/>
        </p:blipFill>
        <p:spPr bwMode="auto">
          <a:xfrm>
            <a:off x="199081" y="921190"/>
            <a:ext cx="11467091" cy="538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97585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en-US" altLang="ko-KR"/>
              <a:t>APCs</a:t>
            </a:r>
            <a:endParaRPr lang="ko-KR" altLang="en-US"/>
          </a:p>
        </p:txBody>
      </p:sp>
      <p:grpSp>
        <p:nvGrpSpPr>
          <p:cNvPr id="17" name="그룹 16"/>
          <p:cNvGrpSpPr/>
          <p:nvPr/>
        </p:nvGrpSpPr>
        <p:grpSpPr>
          <a:xfrm>
            <a:off x="1631504" y="1432462"/>
            <a:ext cx="8712968" cy="4824536"/>
            <a:chOff x="2707482" y="2186862"/>
            <a:chExt cx="6817519" cy="3366696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/>
            <a:srcRect t="28030"/>
            <a:stretch>
              <a:fillRect/>
            </a:stretch>
          </p:blipFill>
          <p:spPr>
            <a:xfrm>
              <a:off x="2707482" y="2186862"/>
              <a:ext cx="6817519" cy="33666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타원 4"/>
            <p:cNvSpPr/>
            <p:nvPr/>
          </p:nvSpPr>
          <p:spPr>
            <a:xfrm>
              <a:off x="3341694" y="4563126"/>
              <a:ext cx="540060" cy="6480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350"/>
            </a:p>
          </p:txBody>
        </p:sp>
        <p:sp>
          <p:nvSpPr>
            <p:cNvPr id="6" name="타원 5"/>
            <p:cNvSpPr/>
            <p:nvPr/>
          </p:nvSpPr>
          <p:spPr>
            <a:xfrm>
              <a:off x="4907868" y="4580818"/>
              <a:ext cx="540060" cy="6480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350"/>
            </a:p>
          </p:txBody>
        </p:sp>
        <p:sp>
          <p:nvSpPr>
            <p:cNvPr id="7" name="타원 6"/>
            <p:cNvSpPr/>
            <p:nvPr/>
          </p:nvSpPr>
          <p:spPr>
            <a:xfrm>
              <a:off x="5771964" y="4580818"/>
              <a:ext cx="540060" cy="6480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350"/>
            </a:p>
          </p:txBody>
        </p:sp>
        <p:sp>
          <p:nvSpPr>
            <p:cNvPr id="8" name="타원 7"/>
            <p:cNvSpPr/>
            <p:nvPr/>
          </p:nvSpPr>
          <p:spPr>
            <a:xfrm>
              <a:off x="7014102" y="4580818"/>
              <a:ext cx="540060" cy="6480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350"/>
            </a:p>
          </p:txBody>
        </p:sp>
        <p:cxnSp>
          <p:nvCxnSpPr>
            <p:cNvPr id="9" name="직선 화살표 연결선 8"/>
            <p:cNvCxnSpPr/>
            <p:nvPr/>
          </p:nvCxnSpPr>
          <p:spPr>
            <a:xfrm flipH="1">
              <a:off x="5084162" y="4671138"/>
              <a:ext cx="54006" cy="21602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화살표 연결선 9"/>
            <p:cNvCxnSpPr/>
            <p:nvPr/>
          </p:nvCxnSpPr>
          <p:spPr>
            <a:xfrm flipH="1">
              <a:off x="4382084" y="4671138"/>
              <a:ext cx="54006" cy="21602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화살표 연결선 10"/>
            <p:cNvCxnSpPr/>
            <p:nvPr/>
          </p:nvCxnSpPr>
          <p:spPr>
            <a:xfrm flipH="1">
              <a:off x="6150006" y="4671138"/>
              <a:ext cx="54006" cy="21602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화살표 연결선 11"/>
            <p:cNvCxnSpPr/>
            <p:nvPr/>
          </p:nvCxnSpPr>
          <p:spPr>
            <a:xfrm flipH="1">
              <a:off x="7162428" y="4671138"/>
              <a:ext cx="54006" cy="21602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화살표 연결선 12"/>
            <p:cNvCxnSpPr/>
            <p:nvPr/>
          </p:nvCxnSpPr>
          <p:spPr>
            <a:xfrm>
              <a:off x="3451038" y="4671138"/>
              <a:ext cx="754752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화살표 연결선 13"/>
            <p:cNvCxnSpPr/>
            <p:nvPr/>
          </p:nvCxnSpPr>
          <p:spPr>
            <a:xfrm>
              <a:off x="5934648" y="4671138"/>
              <a:ext cx="1025448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직사각형 2"/>
            <p:cNvSpPr/>
            <p:nvPr/>
          </p:nvSpPr>
          <p:spPr>
            <a:xfrm>
              <a:off x="4878071" y="5260925"/>
              <a:ext cx="599656" cy="2343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1350">
                  <a:solidFill>
                    <a:schemeClr val="tx1"/>
                  </a:solidFill>
                </a:rPr>
                <a:t>APC</a:t>
              </a:r>
              <a:endParaRPr lang="ko-KR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5604357" y="5260925"/>
              <a:ext cx="1139716" cy="2343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1350">
                  <a:solidFill>
                    <a:schemeClr val="tx1"/>
                  </a:solidFill>
                </a:rPr>
                <a:t>Blocked APC</a:t>
              </a:r>
              <a:endParaRPr lang="ko-KR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6789570" y="5260925"/>
              <a:ext cx="1358658" cy="2343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1350">
                  <a:solidFill>
                    <a:schemeClr val="tx1"/>
                  </a:solidFill>
                </a:rPr>
                <a:t>APC abberancy</a:t>
              </a:r>
              <a:endParaRPr lang="ko-KR" altLang="en-US" sz="135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677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제목 1"/>
          <p:cNvSpPr>
            <a:spLocks noGrp="1"/>
          </p:cNvSpPr>
          <p:nvPr>
            <p:ph type="title"/>
          </p:nvPr>
        </p:nvSpPr>
        <p:spPr>
          <a:xfrm>
            <a:off x="1981200" y="490539"/>
            <a:ext cx="8229600" cy="993775"/>
          </a:xfrm>
          <a:noFill/>
        </p:spPr>
        <p:txBody>
          <a:bodyPr vert="horz" wrap="square" lIns="91440" tIns="45720" rIns="91440" bIns="45720" rtlCol="0" anchor="t" anchorCtr="0">
            <a:prstTxWarp prst="textNoShape">
              <a:avLst/>
            </a:prstTxWarp>
            <a:normAutofit/>
          </a:bodyPr>
          <a:lstStyle/>
          <a:p>
            <a:pPr lvl="0">
              <a:defRPr/>
            </a:pPr>
            <a:r>
              <a:rPr lang="en-US" altLang="ko-KR">
                <a:latin typeface="Arial"/>
                <a:cs typeface="Arial"/>
              </a:rPr>
              <a:t>12 leads ECG</a:t>
            </a:r>
            <a:endParaRPr lang="ko-KR" altLang="en-US">
              <a:latin typeface="Arial"/>
              <a:cs typeface="Arial"/>
            </a:endParaRPr>
          </a:p>
        </p:txBody>
      </p:sp>
      <p:sp>
        <p:nvSpPr>
          <p:cNvPr id="9219" name="내용 개체 틀 2"/>
          <p:cNvSpPr>
            <a:spLocks noGrp="1"/>
          </p:cNvSpPr>
          <p:nvPr>
            <p:ph idx="1"/>
          </p:nvPr>
        </p:nvSpPr>
        <p:spPr>
          <a:xfrm>
            <a:off x="1981200" y="1628775"/>
            <a:ext cx="8229600" cy="4497388"/>
          </a:xfrm>
          <a:noFill/>
        </p:spPr>
        <p:txBody>
          <a:bodyPr vert="horz" wrap="square" lIns="91440" tIns="45720" rIns="91440" bIns="45720" rtlCol="0" anchor="t" anchorCtr="0">
            <a:prstTxWarp prst="textNoShape">
              <a:avLst/>
            </a:prstTxWarp>
            <a:normAutofit/>
          </a:bodyPr>
          <a:lstStyle/>
          <a:p>
            <a:pPr lvl="0">
              <a:defRPr/>
            </a:pPr>
            <a:endParaRPr lang="ko-KR" altLang="en-US">
              <a:latin typeface="Arial"/>
              <a:cs typeface="Arial"/>
            </a:endParaRPr>
          </a:p>
        </p:txBody>
      </p:sp>
      <p:pic>
        <p:nvPicPr>
          <p:cNvPr id="9220" name="Picture 2" descr="\\10.10.59.248\d\aa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565400" y="1484313"/>
            <a:ext cx="7202488" cy="4857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타원 9"/>
          <p:cNvSpPr/>
          <p:nvPr/>
        </p:nvSpPr>
        <p:spPr>
          <a:xfrm>
            <a:off x="3648076" y="6115051"/>
            <a:ext cx="1008063" cy="30797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1" name="타원 10"/>
          <p:cNvSpPr/>
          <p:nvPr/>
        </p:nvSpPr>
        <p:spPr>
          <a:xfrm>
            <a:off x="4772026" y="6135689"/>
            <a:ext cx="1611313" cy="30797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2" name="타원 11"/>
          <p:cNvSpPr/>
          <p:nvPr/>
        </p:nvSpPr>
        <p:spPr>
          <a:xfrm>
            <a:off x="9120188" y="3213100"/>
            <a:ext cx="647700" cy="50323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4" name="모서리가 둥근 직사각형 13"/>
          <p:cNvSpPr/>
          <p:nvPr/>
        </p:nvSpPr>
        <p:spPr>
          <a:xfrm>
            <a:off x="3719513" y="1628775"/>
            <a:ext cx="3960812" cy="6477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5" name="모서리가 둥근 직사각형 14"/>
          <p:cNvSpPr/>
          <p:nvPr/>
        </p:nvSpPr>
        <p:spPr>
          <a:xfrm>
            <a:off x="2711451" y="1700213"/>
            <a:ext cx="1012825" cy="108585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7330480" y="2414688"/>
            <a:ext cx="288032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350"/>
          </a:p>
        </p:txBody>
      </p:sp>
      <p:pic>
        <p:nvPicPr>
          <p:cNvPr id="7" name="Picture 6" descr="ecg_scale"/>
          <p:cNvPicPr>
            <a:picLocks noChangeAspect="1" noChangeArrowheads="1"/>
          </p:cNvPicPr>
          <p:nvPr/>
        </p:nvPicPr>
        <p:blipFill rotWithShape="1">
          <a:blip r:embed="rId3">
            <a:lum bright="18000" contrast="24000"/>
          </a:blip>
          <a:srcRect r="42590"/>
          <a:stretch>
            <a:fillRect/>
          </a:stretch>
        </p:blipFill>
        <p:spPr>
          <a:xfrm>
            <a:off x="9164639" y="2003426"/>
            <a:ext cx="1323975" cy="99377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부정맥이란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/>
              <a:t>부정맥은 심장에 공급되는 전기에 이상이 생긴 것</a:t>
            </a:r>
            <a:endParaRPr lang="en-US" altLang="ko-KR" dirty="0"/>
          </a:p>
          <a:p>
            <a:pPr>
              <a:lnSpc>
                <a:spcPct val="150000"/>
              </a:lnSpc>
              <a:defRPr/>
            </a:pPr>
            <a:r>
              <a:rPr lang="ko-KR" altLang="en-US" dirty="0"/>
              <a:t>심장 맥박이 고르지 않은 상태</a:t>
            </a:r>
            <a:endParaRPr lang="en-US" altLang="ko-KR" dirty="0"/>
          </a:p>
          <a:p>
            <a:pPr lvl="1">
              <a:lnSpc>
                <a:spcPct val="150000"/>
              </a:lnSpc>
              <a:defRPr/>
            </a:pPr>
            <a:r>
              <a:rPr lang="ko-KR" altLang="en-US" dirty="0"/>
              <a:t>느리거나</a:t>
            </a:r>
            <a:r>
              <a:rPr lang="en-US" altLang="ko-KR" dirty="0"/>
              <a:t>, </a:t>
            </a:r>
            <a:r>
              <a:rPr lang="ko-KR" altLang="en-US" dirty="0"/>
              <a:t>빠르거나</a:t>
            </a:r>
            <a:r>
              <a:rPr lang="en-US" altLang="ko-KR" dirty="0"/>
              <a:t>, </a:t>
            </a:r>
            <a:r>
              <a:rPr lang="ko-KR" altLang="en-US" dirty="0"/>
              <a:t>불규칙한 것</a:t>
            </a:r>
            <a:endParaRPr lang="en-US" altLang="ko-KR" dirty="0"/>
          </a:p>
          <a:p>
            <a:pPr lvl="1">
              <a:lnSpc>
                <a:spcPct val="150000"/>
              </a:lnSpc>
              <a:defRPr/>
            </a:pPr>
            <a:endParaRPr lang="en-US" altLang="ko-KR" dirty="0"/>
          </a:p>
          <a:p>
            <a:pPr lvl="1">
              <a:lnSpc>
                <a:spcPct val="150000"/>
              </a:lnSpc>
              <a:defRPr/>
            </a:pPr>
            <a:endParaRPr lang="en-US" altLang="ko-KR" dirty="0"/>
          </a:p>
          <a:p>
            <a:pPr lvl="1">
              <a:lnSpc>
                <a:spcPct val="150000"/>
              </a:lnSpc>
              <a:defRPr/>
            </a:pPr>
            <a:endParaRPr lang="en-US" altLang="ko-KR" dirty="0"/>
          </a:p>
          <a:p>
            <a:pPr marL="0" indent="0">
              <a:lnSpc>
                <a:spcPct val="150000"/>
              </a:lnSpc>
              <a:buNone/>
              <a:defRPr/>
            </a:pPr>
            <a:endParaRPr lang="en-US" altLang="ko-KR" dirty="0"/>
          </a:p>
          <a:p>
            <a:endParaRPr lang="ko-KR" altLang="en-US" dirty="0"/>
          </a:p>
        </p:txBody>
      </p:sp>
      <p:grpSp>
        <p:nvGrpSpPr>
          <p:cNvPr id="9" name="그룹 8"/>
          <p:cNvGrpSpPr/>
          <p:nvPr/>
        </p:nvGrpSpPr>
        <p:grpSpPr>
          <a:xfrm>
            <a:off x="1721643" y="4001294"/>
            <a:ext cx="8748713" cy="1766887"/>
            <a:chOff x="1474224" y="2696754"/>
            <a:chExt cx="8748713" cy="1766887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224" y="3085691"/>
              <a:ext cx="8748713" cy="871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5"/>
            <p:cNvSpPr txBox="1">
              <a:spLocks noChangeArrowheads="1"/>
            </p:cNvSpPr>
            <p:nvPr/>
          </p:nvSpPr>
          <p:spPr bwMode="auto">
            <a:xfrm>
              <a:off x="5349312" y="4093754"/>
              <a:ext cx="71913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latinLnBrk="1" hangingPunct="1"/>
              <a:r>
                <a:rPr lang="ko-KR" altLang="en-US">
                  <a:latin typeface="맑은 고딕" panose="020B0503020000020004" pitchFamily="50" charset="-127"/>
                  <a:ea typeface="맑은 고딕" panose="020B0503020000020004" pitchFamily="50" charset="-127"/>
                </a:rPr>
                <a:t>심방</a:t>
              </a:r>
            </a:p>
          </p:txBody>
        </p:sp>
        <p:sp>
          <p:nvSpPr>
            <p:cNvPr id="6" name="TextBox 6"/>
            <p:cNvSpPr txBox="1">
              <a:spLocks noChangeArrowheads="1"/>
            </p:cNvSpPr>
            <p:nvPr/>
          </p:nvSpPr>
          <p:spPr bwMode="auto">
            <a:xfrm>
              <a:off x="5852549" y="2696754"/>
              <a:ext cx="72072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latinLnBrk="1" hangingPunct="1"/>
              <a:r>
                <a: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심실</a:t>
              </a:r>
            </a:p>
          </p:txBody>
        </p:sp>
        <p:cxnSp>
          <p:nvCxnSpPr>
            <p:cNvPr id="7" name="직선 화살표 연결선 6"/>
            <p:cNvCxnSpPr/>
            <p:nvPr/>
          </p:nvCxnSpPr>
          <p:spPr>
            <a:xfrm flipH="1">
              <a:off x="5349312" y="2869791"/>
              <a:ext cx="576262" cy="4318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화살표 연결선 7"/>
            <p:cNvCxnSpPr/>
            <p:nvPr/>
          </p:nvCxnSpPr>
          <p:spPr>
            <a:xfrm flipH="1" flipV="1">
              <a:off x="5060387" y="3804829"/>
              <a:ext cx="360362" cy="43338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05010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제목 1"/>
          <p:cNvSpPr>
            <a:spLocks noGrp="1"/>
          </p:cNvSpPr>
          <p:nvPr>
            <p:ph type="title"/>
          </p:nvPr>
        </p:nvSpPr>
        <p:spPr>
          <a:xfrm>
            <a:off x="743962" y="527627"/>
            <a:ext cx="8709025" cy="755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dirty="0" err="1"/>
              <a:t>서맥</a:t>
            </a:r>
            <a:endParaRPr lang="ko-KR" altLang="en-US" dirty="0"/>
          </a:p>
        </p:txBody>
      </p:sp>
      <p:sp>
        <p:nvSpPr>
          <p:cNvPr id="14339" name="내용 개체 틀 2"/>
          <p:cNvSpPr>
            <a:spLocks noGrp="1"/>
          </p:cNvSpPr>
          <p:nvPr>
            <p:ph idx="1"/>
          </p:nvPr>
        </p:nvSpPr>
        <p:spPr bwMode="auto">
          <a:xfrm>
            <a:off x="743962" y="1864014"/>
            <a:ext cx="10363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dirty="0"/>
              <a:t>전기적 신호를 잘 만들어 내지 못하거나 신호 전달을 잘 하지 못할 경우에 병적인 </a:t>
            </a:r>
            <a:r>
              <a:rPr lang="ko-KR" altLang="en-US" dirty="0" err="1"/>
              <a:t>서맥이</a:t>
            </a:r>
            <a:r>
              <a:rPr lang="ko-KR" altLang="en-US" dirty="0"/>
              <a:t> 발생</a:t>
            </a:r>
            <a:r>
              <a:rPr lang="en-US" altLang="ko-KR" dirty="0"/>
              <a:t> </a:t>
            </a:r>
          </a:p>
          <a:p>
            <a:r>
              <a:rPr lang="ko-KR" altLang="en-US" dirty="0"/>
              <a:t>나이가 많은 경우 퇴화현상으로 나타날 수 있고</a:t>
            </a:r>
            <a:r>
              <a:rPr lang="en-US" altLang="ko-KR" dirty="0"/>
              <a:t>, </a:t>
            </a:r>
            <a:r>
              <a:rPr lang="ko-KR" altLang="en-US" dirty="0"/>
              <a:t>이런 기관에 영향을 미치는 약제나 </a:t>
            </a:r>
            <a:r>
              <a:rPr lang="ko-KR" altLang="en-US" dirty="0" err="1"/>
              <a:t>심질환</a:t>
            </a:r>
            <a:r>
              <a:rPr lang="ko-KR" altLang="en-US" dirty="0"/>
              <a:t> 또는 전해질 이상으로도 발생될 수도 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증상 </a:t>
            </a:r>
            <a:r>
              <a:rPr lang="en-US" altLang="ko-KR" dirty="0"/>
              <a:t>: </a:t>
            </a:r>
            <a:r>
              <a:rPr lang="ko-KR" altLang="en-US" dirty="0"/>
              <a:t>어지러움</a:t>
            </a:r>
            <a:r>
              <a:rPr lang="en-US" altLang="ko-KR" dirty="0"/>
              <a:t>, </a:t>
            </a:r>
            <a:r>
              <a:rPr lang="ko-KR" altLang="en-US" dirty="0"/>
              <a:t>무력감</a:t>
            </a:r>
            <a:r>
              <a:rPr lang="en-US" altLang="ko-KR" dirty="0"/>
              <a:t>, </a:t>
            </a:r>
            <a:r>
              <a:rPr lang="ko-KR" altLang="en-US" dirty="0"/>
              <a:t>실신</a:t>
            </a:r>
            <a:r>
              <a:rPr lang="en-US" altLang="ko-KR" dirty="0"/>
              <a:t>, </a:t>
            </a:r>
            <a:r>
              <a:rPr lang="ko-KR" altLang="en-US" dirty="0"/>
              <a:t>경련</a:t>
            </a:r>
            <a:r>
              <a:rPr lang="en-US" altLang="ko-KR" dirty="0"/>
              <a:t>, </a:t>
            </a:r>
            <a:r>
              <a:rPr lang="ko-KR" altLang="en-US" dirty="0" err="1"/>
              <a:t>심정지</a:t>
            </a:r>
            <a:r>
              <a:rPr lang="ko-KR" altLang="en-US" dirty="0"/>
              <a:t> </a:t>
            </a:r>
            <a:endParaRPr lang="en-US" altLang="ko-KR" dirty="0"/>
          </a:p>
          <a:p>
            <a:r>
              <a:rPr lang="ko-KR" altLang="en-US" dirty="0"/>
              <a:t>치료 </a:t>
            </a:r>
            <a:r>
              <a:rPr lang="en-US" altLang="ko-KR" dirty="0"/>
              <a:t>: </a:t>
            </a:r>
            <a:r>
              <a:rPr lang="ko-KR" altLang="en-US" dirty="0"/>
              <a:t>영구 </a:t>
            </a:r>
            <a:r>
              <a:rPr lang="ko-KR" altLang="en-US" dirty="0" err="1"/>
              <a:t>심박동기</a:t>
            </a:r>
            <a:r>
              <a:rPr lang="ko-KR" altLang="en-US" dirty="0"/>
              <a:t> 삽입술</a:t>
            </a:r>
          </a:p>
        </p:txBody>
      </p:sp>
    </p:spTree>
    <p:extLst>
      <p:ext uri="{BB962C8B-B14F-4D97-AF65-F5344CB8AC3E}">
        <p14:creationId xmlns:p14="http://schemas.microsoft.com/office/powerpoint/2010/main" val="100481529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8" descr="Untitled-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869" y="349395"/>
            <a:ext cx="6670675" cy="621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타원 4"/>
          <p:cNvSpPr/>
          <p:nvPr/>
        </p:nvSpPr>
        <p:spPr>
          <a:xfrm>
            <a:off x="4376305" y="2349646"/>
            <a:ext cx="571500" cy="642937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6" name="타원 5"/>
          <p:cNvSpPr/>
          <p:nvPr/>
        </p:nvSpPr>
        <p:spPr>
          <a:xfrm>
            <a:off x="6733743" y="349396"/>
            <a:ext cx="571500" cy="642937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7" name="타원 6"/>
          <p:cNvSpPr/>
          <p:nvPr/>
        </p:nvSpPr>
        <p:spPr>
          <a:xfrm>
            <a:off x="8376805" y="277957"/>
            <a:ext cx="571500" cy="642938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8" name="타원 7"/>
          <p:cNvSpPr/>
          <p:nvPr/>
        </p:nvSpPr>
        <p:spPr>
          <a:xfrm>
            <a:off x="10234180" y="2563957"/>
            <a:ext cx="571500" cy="642938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9" name="타원 8"/>
          <p:cNvSpPr/>
          <p:nvPr/>
        </p:nvSpPr>
        <p:spPr>
          <a:xfrm>
            <a:off x="4376305" y="4635646"/>
            <a:ext cx="571500" cy="642937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0" name="타원 9"/>
          <p:cNvSpPr/>
          <p:nvPr/>
        </p:nvSpPr>
        <p:spPr>
          <a:xfrm>
            <a:off x="7305243" y="5635771"/>
            <a:ext cx="571500" cy="642937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1" name="타원 10"/>
          <p:cNvSpPr/>
          <p:nvPr/>
        </p:nvSpPr>
        <p:spPr>
          <a:xfrm>
            <a:off x="10234180" y="3564082"/>
            <a:ext cx="571500" cy="642938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2" name="타원 11"/>
          <p:cNvSpPr/>
          <p:nvPr/>
        </p:nvSpPr>
        <p:spPr>
          <a:xfrm>
            <a:off x="9448368" y="5635771"/>
            <a:ext cx="571500" cy="642937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cxnSp>
        <p:nvCxnSpPr>
          <p:cNvPr id="14" name="직선 연결선 13"/>
          <p:cNvCxnSpPr/>
          <p:nvPr/>
        </p:nvCxnSpPr>
        <p:spPr>
          <a:xfrm rot="5400000">
            <a:off x="4090555" y="2421082"/>
            <a:ext cx="5715000" cy="2286000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내용 개체 틀 2"/>
          <p:cNvSpPr>
            <a:spLocks noGrp="1"/>
          </p:cNvSpPr>
          <p:nvPr>
            <p:ph idx="1"/>
          </p:nvPr>
        </p:nvSpPr>
        <p:spPr>
          <a:xfrm>
            <a:off x="782999" y="1709882"/>
            <a:ext cx="3848100" cy="4351338"/>
          </a:xfrm>
        </p:spPr>
        <p:txBody>
          <a:bodyPr/>
          <a:lstStyle/>
          <a:p>
            <a:r>
              <a:rPr lang="en-US" altLang="ko-KR" dirty="0" err="1"/>
              <a:t>Bradyarrhythmias</a:t>
            </a:r>
            <a:endParaRPr lang="en-US" altLang="ko-KR" dirty="0"/>
          </a:p>
          <a:p>
            <a:pPr lvl="1"/>
            <a:r>
              <a:rPr lang="en-US" altLang="ko-KR" dirty="0"/>
              <a:t>SA node</a:t>
            </a:r>
          </a:p>
          <a:p>
            <a:pPr lvl="1"/>
            <a:r>
              <a:rPr lang="en-US" altLang="ko-KR" dirty="0"/>
              <a:t>AV node</a:t>
            </a:r>
          </a:p>
          <a:p>
            <a:endParaRPr lang="en-US" altLang="ko-KR" dirty="0"/>
          </a:p>
          <a:p>
            <a:r>
              <a:rPr lang="en-US" altLang="ko-KR" dirty="0" err="1"/>
              <a:t>Tachyarrhthmias</a:t>
            </a:r>
            <a:endParaRPr lang="en-US" altLang="ko-KR" dirty="0"/>
          </a:p>
          <a:p>
            <a:pPr lvl="1"/>
            <a:r>
              <a:rPr lang="en-US" altLang="ko-KR" dirty="0"/>
              <a:t>Supraventricular</a:t>
            </a:r>
          </a:p>
          <a:p>
            <a:pPr lvl="1"/>
            <a:r>
              <a:rPr lang="en-US" altLang="ko-KR" dirty="0"/>
              <a:t>Ventricular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7969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807</Words>
  <Application>Microsoft Office PowerPoint</Application>
  <PresentationFormat>와이드스크린</PresentationFormat>
  <Paragraphs>251</Paragraphs>
  <Slides>53</Slides>
  <Notes>11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53</vt:i4>
      </vt:variant>
    </vt:vector>
  </HeadingPairs>
  <TitlesOfParts>
    <vt:vector size="62" baseType="lpstr">
      <vt:lpstr>Effra</vt:lpstr>
      <vt:lpstr>Effra Light</vt:lpstr>
      <vt:lpstr>ヒラギノ角ゴ Pro W3</vt:lpstr>
      <vt:lpstr>굴림</vt:lpstr>
      <vt:lpstr>맑은 고딕</vt:lpstr>
      <vt:lpstr>Arial</vt:lpstr>
      <vt:lpstr>Times New Roman</vt:lpstr>
      <vt:lpstr>Wingdings</vt:lpstr>
      <vt:lpstr>Office 테마</vt:lpstr>
      <vt:lpstr>서맥성 부정맥의 심전도 판독 </vt:lpstr>
      <vt:lpstr>심전도란?</vt:lpstr>
      <vt:lpstr>Normal sinus rhythm</vt:lpstr>
      <vt:lpstr>심전도</vt:lpstr>
      <vt:lpstr>P &amp; QRS wave</vt:lpstr>
      <vt:lpstr>12 leads ECG</vt:lpstr>
      <vt:lpstr>부정맥이란?</vt:lpstr>
      <vt:lpstr>서맥</vt:lpstr>
      <vt:lpstr>PowerPoint 프레젠테이션</vt:lpstr>
      <vt:lpstr>PowerPoint 프레젠테이션</vt:lpstr>
      <vt:lpstr>PowerPoint 프레젠테이션</vt:lpstr>
      <vt:lpstr>Sinus pause</vt:lpstr>
      <vt:lpstr>Which is tachy-brady?</vt:lpstr>
      <vt:lpstr>PowerPoint 프레젠테이션</vt:lpstr>
      <vt:lpstr>AV Block (between P and QRS)</vt:lpstr>
      <vt:lpstr>PR interval, P-QRS 관계</vt:lpstr>
      <vt:lpstr>2nd degree AV block</vt:lpstr>
      <vt:lpstr>HR 38, bradycardia </vt:lpstr>
      <vt:lpstr>F/78, syncope</vt:lpstr>
      <vt:lpstr>F/78, syncope</vt:lpstr>
      <vt:lpstr>영구 심박동기의 종류</vt:lpstr>
      <vt:lpstr>PowerPoint 프레젠테이션</vt:lpstr>
      <vt:lpstr>PowerPoint 프레젠테이션</vt:lpstr>
      <vt:lpstr>PowerPoint 프레젠테이션</vt:lpstr>
      <vt:lpstr>After implantation</vt:lpstr>
      <vt:lpstr>ApVs</vt:lpstr>
      <vt:lpstr>AsVp</vt:lpstr>
      <vt:lpstr>AsVp, ApVp</vt:lpstr>
      <vt:lpstr>Fusion</vt:lpstr>
      <vt:lpstr>PowerPoint 프레젠테이션</vt:lpstr>
      <vt:lpstr>VOO Mode</vt:lpstr>
      <vt:lpstr>AV interval</vt:lpstr>
      <vt:lpstr>DDD Examples </vt:lpstr>
      <vt:lpstr>DDD Examples continued</vt:lpstr>
      <vt:lpstr>case </vt:lpstr>
      <vt:lpstr>Programming</vt:lpstr>
      <vt:lpstr>PowerPoint 프레젠테이션</vt:lpstr>
      <vt:lpstr>PowerPoint 프레젠테이션</vt:lpstr>
      <vt:lpstr>조정해야 할 인자는?</vt:lpstr>
      <vt:lpstr>PowerPoint 프레젠테이션</vt:lpstr>
      <vt:lpstr>pre</vt:lpstr>
      <vt:lpstr>post</vt:lpstr>
      <vt:lpstr>PowerPoint 프레젠테이션</vt:lpstr>
      <vt:lpstr>PowerPoint 프레젠테이션</vt:lpstr>
      <vt:lpstr>case</vt:lpstr>
      <vt:lpstr>case</vt:lpstr>
      <vt:lpstr>Case</vt:lpstr>
      <vt:lpstr>PowerPoint 프레젠테이션</vt:lpstr>
      <vt:lpstr>Single Lead ECG</vt:lpstr>
      <vt:lpstr>case</vt:lpstr>
      <vt:lpstr>PowerPoint 프레젠테이션</vt:lpstr>
      <vt:lpstr>PowerPoint 프레젠테이션</vt:lpstr>
      <vt:lpstr>APCs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 Youn Kim</dc:creator>
  <cp:lastModifiedBy>Ju Youn Kim</cp:lastModifiedBy>
  <cp:revision>1</cp:revision>
  <dcterms:created xsi:type="dcterms:W3CDTF">2025-03-05T04:14:01Z</dcterms:created>
  <dcterms:modified xsi:type="dcterms:W3CDTF">2025-03-05T09:52:46Z</dcterms:modified>
</cp:coreProperties>
</file>